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9"/>
  </p:notesMasterIdLst>
  <p:sldIdLst>
    <p:sldId id="257" r:id="rId2"/>
    <p:sldId id="259" r:id="rId3"/>
    <p:sldId id="261" r:id="rId4"/>
    <p:sldId id="273" r:id="rId5"/>
    <p:sldId id="272" r:id="rId6"/>
    <p:sldId id="274" r:id="rId7"/>
    <p:sldId id="275" r:id="rId8"/>
    <p:sldId id="276" r:id="rId9"/>
    <p:sldId id="277" r:id="rId10"/>
    <p:sldId id="278" r:id="rId11"/>
    <p:sldId id="325" r:id="rId12"/>
    <p:sldId id="263" r:id="rId13"/>
    <p:sldId id="281" r:id="rId14"/>
    <p:sldId id="282" r:id="rId15"/>
    <p:sldId id="283" r:id="rId16"/>
    <p:sldId id="286" r:id="rId17"/>
    <p:sldId id="287" r:id="rId18"/>
    <p:sldId id="288" r:id="rId19"/>
    <p:sldId id="289" r:id="rId20"/>
    <p:sldId id="290" r:id="rId21"/>
    <p:sldId id="291" r:id="rId22"/>
    <p:sldId id="294" r:id="rId23"/>
    <p:sldId id="295" r:id="rId24"/>
    <p:sldId id="296" r:id="rId25"/>
    <p:sldId id="298" r:id="rId26"/>
    <p:sldId id="265" r:id="rId27"/>
    <p:sldId id="299" r:id="rId28"/>
    <p:sldId id="266" r:id="rId29"/>
    <p:sldId id="267"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314" r:id="rId44"/>
    <p:sldId id="315" r:id="rId45"/>
    <p:sldId id="316" r:id="rId46"/>
    <p:sldId id="317" r:id="rId47"/>
    <p:sldId id="31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E63D6E-5EB6-48C6-9AF3-A0906AA3F3AB}" v="5" dt="2024-08-31T04:13:03.9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71234" autoAdjust="0"/>
  </p:normalViewPr>
  <p:slideViewPr>
    <p:cSldViewPr snapToGrid="0">
      <p:cViewPr>
        <p:scale>
          <a:sx n="85" d="100"/>
          <a:sy n="85" d="100"/>
        </p:scale>
        <p:origin x="1088" y="-248"/>
      </p:cViewPr>
      <p:guideLst/>
    </p:cSldViewPr>
  </p:slideViewPr>
  <p:notesTextViewPr>
    <p:cViewPr>
      <p:scale>
        <a:sx n="135" d="100"/>
        <a:sy n="13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r Maharjan" userId="42288142-0c2e-46bf-9d89-edac47b8f1d2" providerId="ADAL" clId="{2EE1FFE0-631D-4A9D-919E-80CEB4AE1BB0}"/>
    <pc:docChg chg="undo custSel addSld delSld modSld sldOrd">
      <pc:chgData name="Amar Maharjan" userId="42288142-0c2e-46bf-9d89-edac47b8f1d2" providerId="ADAL" clId="{2EE1FFE0-631D-4A9D-919E-80CEB4AE1BB0}" dt="2022-09-16T22:20:49.410" v="2680" actId="400"/>
      <pc:docMkLst>
        <pc:docMk/>
      </pc:docMkLst>
      <pc:sldChg chg="addSp delSp modSp mod">
        <pc:chgData name="Amar Maharjan" userId="42288142-0c2e-46bf-9d89-edac47b8f1d2" providerId="ADAL" clId="{2EE1FFE0-631D-4A9D-919E-80CEB4AE1BB0}" dt="2022-09-10T06:16:58.079" v="2679" actId="20577"/>
        <pc:sldMkLst>
          <pc:docMk/>
          <pc:sldMk cId="3201442386" sldId="257"/>
        </pc:sldMkLst>
        <pc:spChg chg="mod">
          <ac:chgData name="Amar Maharjan" userId="42288142-0c2e-46bf-9d89-edac47b8f1d2" providerId="ADAL" clId="{2EE1FFE0-631D-4A9D-919E-80CEB4AE1BB0}" dt="2022-09-10T06:16:58.079" v="2679" actId="20577"/>
          <ac:spMkLst>
            <pc:docMk/>
            <pc:sldMk cId="3201442386" sldId="257"/>
            <ac:spMk id="2" creationId="{72A95DE4-4C53-526B-B0EF-95C5B0A35F64}"/>
          </ac:spMkLst>
        </pc:spChg>
        <pc:spChg chg="del mod">
          <ac:chgData name="Amar Maharjan" userId="42288142-0c2e-46bf-9d89-edac47b8f1d2" providerId="ADAL" clId="{2EE1FFE0-631D-4A9D-919E-80CEB4AE1BB0}" dt="2022-09-10T00:19:28.833" v="82" actId="478"/>
          <ac:spMkLst>
            <pc:docMk/>
            <pc:sldMk cId="3201442386" sldId="257"/>
            <ac:spMk id="6" creationId="{EAF711E2-286C-B5E2-3030-8A7D4EA45A37}"/>
          </ac:spMkLst>
        </pc:spChg>
        <pc:spChg chg="add mod">
          <ac:chgData name="Amar Maharjan" userId="42288142-0c2e-46bf-9d89-edac47b8f1d2" providerId="ADAL" clId="{2EE1FFE0-631D-4A9D-919E-80CEB4AE1BB0}" dt="2022-09-10T00:19:29.340" v="83"/>
          <ac:spMkLst>
            <pc:docMk/>
            <pc:sldMk cId="3201442386" sldId="257"/>
            <ac:spMk id="8" creationId="{33AE7479-B8F9-01D8-4DEF-D89CDCA459DD}"/>
          </ac:spMkLst>
        </pc:spChg>
        <pc:picChg chg="mod">
          <ac:chgData name="Amar Maharjan" userId="42288142-0c2e-46bf-9d89-edac47b8f1d2" providerId="ADAL" clId="{2EE1FFE0-631D-4A9D-919E-80CEB4AE1BB0}" dt="2022-09-10T00:13:38.839" v="81" actId="1035"/>
          <ac:picMkLst>
            <pc:docMk/>
            <pc:sldMk cId="3201442386" sldId="257"/>
            <ac:picMk id="4" creationId="{FC93FBD5-DCF1-91A6-D539-BA2219F78922}"/>
          </ac:picMkLst>
        </pc:picChg>
        <pc:picChg chg="mod">
          <ac:chgData name="Amar Maharjan" userId="42288142-0c2e-46bf-9d89-edac47b8f1d2" providerId="ADAL" clId="{2EE1FFE0-631D-4A9D-919E-80CEB4AE1BB0}" dt="2022-09-10T00:13:26.331" v="78" actId="1076"/>
          <ac:picMkLst>
            <pc:docMk/>
            <pc:sldMk cId="3201442386" sldId="257"/>
            <ac:picMk id="5" creationId="{FF2CB9E2-D823-28D9-885D-C3CBAC9294B4}"/>
          </ac:picMkLst>
        </pc:picChg>
      </pc:sldChg>
      <pc:sldChg chg="modSp mod">
        <pc:chgData name="Amar Maharjan" userId="42288142-0c2e-46bf-9d89-edac47b8f1d2" providerId="ADAL" clId="{2EE1FFE0-631D-4A9D-919E-80CEB4AE1BB0}" dt="2022-09-10T06:16:12.425" v="2675" actId="27636"/>
        <pc:sldMkLst>
          <pc:docMk/>
          <pc:sldMk cId="2680756" sldId="259"/>
        </pc:sldMkLst>
        <pc:spChg chg="mod">
          <ac:chgData name="Amar Maharjan" userId="42288142-0c2e-46bf-9d89-edac47b8f1d2" providerId="ADAL" clId="{2EE1FFE0-631D-4A9D-919E-80CEB4AE1BB0}" dt="2022-09-10T06:16:12.425" v="2675" actId="27636"/>
          <ac:spMkLst>
            <pc:docMk/>
            <pc:sldMk cId="2680756" sldId="259"/>
            <ac:spMk id="3" creationId="{0A6020B0-A04D-F2F2-38C1-149F907E1162}"/>
          </ac:spMkLst>
        </pc:spChg>
      </pc:sldChg>
      <pc:sldChg chg="del">
        <pc:chgData name="Amar Maharjan" userId="42288142-0c2e-46bf-9d89-edac47b8f1d2" providerId="ADAL" clId="{2EE1FFE0-631D-4A9D-919E-80CEB4AE1BB0}" dt="2022-09-10T06:14:07.414" v="2666" actId="47"/>
        <pc:sldMkLst>
          <pc:docMk/>
          <pc:sldMk cId="3185705541" sldId="260"/>
        </pc:sldMkLst>
      </pc:sldChg>
      <pc:sldChg chg="modSp mod">
        <pc:chgData name="Amar Maharjan" userId="42288142-0c2e-46bf-9d89-edac47b8f1d2" providerId="ADAL" clId="{2EE1FFE0-631D-4A9D-919E-80CEB4AE1BB0}" dt="2022-09-10T06:16:54.508" v="2677" actId="20577"/>
        <pc:sldMkLst>
          <pc:docMk/>
          <pc:sldMk cId="2056408498" sldId="261"/>
        </pc:sldMkLst>
        <pc:spChg chg="mod">
          <ac:chgData name="Amar Maharjan" userId="42288142-0c2e-46bf-9d89-edac47b8f1d2" providerId="ADAL" clId="{2EE1FFE0-631D-4A9D-919E-80CEB4AE1BB0}" dt="2022-09-10T06:16:54.508" v="2677" actId="20577"/>
          <ac:spMkLst>
            <pc:docMk/>
            <pc:sldMk cId="2056408498" sldId="261"/>
            <ac:spMk id="2" creationId="{762D0528-2FC5-8A36-A9F3-D54807D4CB57}"/>
          </ac:spMkLst>
        </pc:spChg>
        <pc:spChg chg="mod">
          <ac:chgData name="Amar Maharjan" userId="42288142-0c2e-46bf-9d89-edac47b8f1d2" providerId="ADAL" clId="{2EE1FFE0-631D-4A9D-919E-80CEB4AE1BB0}" dt="2022-09-10T03:26:38.592" v="1280" actId="113"/>
          <ac:spMkLst>
            <pc:docMk/>
            <pc:sldMk cId="2056408498" sldId="261"/>
            <ac:spMk id="3" creationId="{C30B8A3F-95F1-E384-EBCE-51957F132881}"/>
          </ac:spMkLst>
        </pc:spChg>
      </pc:sldChg>
      <pc:sldChg chg="modSp del mod">
        <pc:chgData name="Amar Maharjan" userId="42288142-0c2e-46bf-9d89-edac47b8f1d2" providerId="ADAL" clId="{2EE1FFE0-631D-4A9D-919E-80CEB4AE1BB0}" dt="2022-09-10T04:21:18.014" v="2136" actId="47"/>
        <pc:sldMkLst>
          <pc:docMk/>
          <pc:sldMk cId="1551084784" sldId="262"/>
        </pc:sldMkLst>
        <pc:spChg chg="mod">
          <ac:chgData name="Amar Maharjan" userId="42288142-0c2e-46bf-9d89-edac47b8f1d2" providerId="ADAL" clId="{2EE1FFE0-631D-4A9D-919E-80CEB4AE1BB0}" dt="2022-09-10T00:59:12.700" v="477" actId="313"/>
          <ac:spMkLst>
            <pc:docMk/>
            <pc:sldMk cId="1551084784" sldId="262"/>
            <ac:spMk id="2" creationId="{505E2FD3-AE75-BFA7-E156-A8ECF2E2D22C}"/>
          </ac:spMkLst>
        </pc:spChg>
      </pc:sldChg>
      <pc:sldChg chg="modSp mod modNotesTx">
        <pc:chgData name="Amar Maharjan" userId="42288142-0c2e-46bf-9d89-edac47b8f1d2" providerId="ADAL" clId="{2EE1FFE0-631D-4A9D-919E-80CEB4AE1BB0}" dt="2022-09-10T05:15:54.522" v="2454" actId="113"/>
        <pc:sldMkLst>
          <pc:docMk/>
          <pc:sldMk cId="3502262290" sldId="263"/>
        </pc:sldMkLst>
        <pc:spChg chg="mod">
          <ac:chgData name="Amar Maharjan" userId="42288142-0c2e-46bf-9d89-edac47b8f1d2" providerId="ADAL" clId="{2EE1FFE0-631D-4A9D-919E-80CEB4AE1BB0}" dt="2022-09-10T05:15:54.522" v="2454" actId="113"/>
          <ac:spMkLst>
            <pc:docMk/>
            <pc:sldMk cId="3502262290" sldId="263"/>
            <ac:spMk id="3" creationId="{C1650CFD-924D-BC1E-D1FA-C15D2E00EBB4}"/>
          </ac:spMkLst>
        </pc:spChg>
      </pc:sldChg>
      <pc:sldChg chg="del">
        <pc:chgData name="Amar Maharjan" userId="42288142-0c2e-46bf-9d89-edac47b8f1d2" providerId="ADAL" clId="{2EE1FFE0-631D-4A9D-919E-80CEB4AE1BB0}" dt="2022-09-10T04:21:57.306" v="2137" actId="47"/>
        <pc:sldMkLst>
          <pc:docMk/>
          <pc:sldMk cId="1750351140" sldId="264"/>
        </pc:sldMkLst>
      </pc:sldChg>
      <pc:sldChg chg="modSp mod">
        <pc:chgData name="Amar Maharjan" userId="42288142-0c2e-46bf-9d89-edac47b8f1d2" providerId="ADAL" clId="{2EE1FFE0-631D-4A9D-919E-80CEB4AE1BB0}" dt="2022-09-10T06:14:58.485" v="2670" actId="33524"/>
        <pc:sldMkLst>
          <pc:docMk/>
          <pc:sldMk cId="2539369704" sldId="265"/>
        </pc:sldMkLst>
        <pc:spChg chg="mod">
          <ac:chgData name="Amar Maharjan" userId="42288142-0c2e-46bf-9d89-edac47b8f1d2" providerId="ADAL" clId="{2EE1FFE0-631D-4A9D-919E-80CEB4AE1BB0}" dt="2022-09-10T06:14:58.485" v="2670" actId="33524"/>
          <ac:spMkLst>
            <pc:docMk/>
            <pc:sldMk cId="2539369704" sldId="265"/>
            <ac:spMk id="3" creationId="{636A0A0C-9EA1-7FA6-044F-C96357FE328B}"/>
          </ac:spMkLst>
        </pc:spChg>
      </pc:sldChg>
      <pc:sldChg chg="modSp mod">
        <pc:chgData name="Amar Maharjan" userId="42288142-0c2e-46bf-9d89-edac47b8f1d2" providerId="ADAL" clId="{2EE1FFE0-631D-4A9D-919E-80CEB4AE1BB0}" dt="2022-09-10T06:09:32.057" v="2604" actId="207"/>
        <pc:sldMkLst>
          <pc:docMk/>
          <pc:sldMk cId="4231279522" sldId="266"/>
        </pc:sldMkLst>
        <pc:spChg chg="mod">
          <ac:chgData name="Amar Maharjan" userId="42288142-0c2e-46bf-9d89-edac47b8f1d2" providerId="ADAL" clId="{2EE1FFE0-631D-4A9D-919E-80CEB4AE1BB0}" dt="2022-09-10T06:09:32.057" v="2604" actId="207"/>
          <ac:spMkLst>
            <pc:docMk/>
            <pc:sldMk cId="4231279522" sldId="266"/>
            <ac:spMk id="3" creationId="{0DAFC1B2-3FAD-2BA9-9940-29F1A3289BB3}"/>
          </ac:spMkLst>
        </pc:spChg>
      </pc:sldChg>
      <pc:sldChg chg="modSp mod">
        <pc:chgData name="Amar Maharjan" userId="42288142-0c2e-46bf-9d89-edac47b8f1d2" providerId="ADAL" clId="{2EE1FFE0-631D-4A9D-919E-80CEB4AE1BB0}" dt="2022-09-10T06:09:42.133" v="2607" actId="207"/>
        <pc:sldMkLst>
          <pc:docMk/>
          <pc:sldMk cId="4168169077" sldId="267"/>
        </pc:sldMkLst>
        <pc:spChg chg="mod">
          <ac:chgData name="Amar Maharjan" userId="42288142-0c2e-46bf-9d89-edac47b8f1d2" providerId="ADAL" clId="{2EE1FFE0-631D-4A9D-919E-80CEB4AE1BB0}" dt="2022-09-10T06:09:42.133" v="2607" actId="207"/>
          <ac:spMkLst>
            <pc:docMk/>
            <pc:sldMk cId="4168169077" sldId="267"/>
            <ac:spMk id="3" creationId="{A6906485-BFE3-7DB3-2B11-E1D3D1068CDC}"/>
          </ac:spMkLst>
        </pc:spChg>
      </pc:sldChg>
      <pc:sldChg chg="del">
        <pc:chgData name="Amar Maharjan" userId="42288142-0c2e-46bf-9d89-edac47b8f1d2" providerId="ADAL" clId="{2EE1FFE0-631D-4A9D-919E-80CEB4AE1BB0}" dt="2022-09-10T01:26:27.277" v="1272" actId="47"/>
        <pc:sldMkLst>
          <pc:docMk/>
          <pc:sldMk cId="3365138865" sldId="268"/>
        </pc:sldMkLst>
      </pc:sldChg>
      <pc:sldChg chg="del">
        <pc:chgData name="Amar Maharjan" userId="42288142-0c2e-46bf-9d89-edac47b8f1d2" providerId="ADAL" clId="{2EE1FFE0-631D-4A9D-919E-80CEB4AE1BB0}" dt="2022-09-10T01:26:31.018" v="1273" actId="47"/>
        <pc:sldMkLst>
          <pc:docMk/>
          <pc:sldMk cId="873091890" sldId="269"/>
        </pc:sldMkLst>
      </pc:sldChg>
      <pc:sldChg chg="del">
        <pc:chgData name="Amar Maharjan" userId="42288142-0c2e-46bf-9d89-edac47b8f1d2" providerId="ADAL" clId="{2EE1FFE0-631D-4A9D-919E-80CEB4AE1BB0}" dt="2022-09-10T01:26:33.898" v="1274" actId="47"/>
        <pc:sldMkLst>
          <pc:docMk/>
          <pc:sldMk cId="427835525" sldId="270"/>
        </pc:sldMkLst>
      </pc:sldChg>
      <pc:sldChg chg="del">
        <pc:chgData name="Amar Maharjan" userId="42288142-0c2e-46bf-9d89-edac47b8f1d2" providerId="ADAL" clId="{2EE1FFE0-631D-4A9D-919E-80CEB4AE1BB0}" dt="2022-09-10T01:26:36.312" v="1275" actId="47"/>
        <pc:sldMkLst>
          <pc:docMk/>
          <pc:sldMk cId="3587974345" sldId="271"/>
        </pc:sldMkLst>
      </pc:sldChg>
      <pc:sldChg chg="addSp delSp modSp new mod ord">
        <pc:chgData name="Amar Maharjan" userId="42288142-0c2e-46bf-9d89-edac47b8f1d2" providerId="ADAL" clId="{2EE1FFE0-631D-4A9D-919E-80CEB4AE1BB0}" dt="2022-09-10T01:10:13.795" v="973"/>
        <pc:sldMkLst>
          <pc:docMk/>
          <pc:sldMk cId="3665978771" sldId="272"/>
        </pc:sldMkLst>
        <pc:spChg chg="mod">
          <ac:chgData name="Amar Maharjan" userId="42288142-0c2e-46bf-9d89-edac47b8f1d2" providerId="ADAL" clId="{2EE1FFE0-631D-4A9D-919E-80CEB4AE1BB0}" dt="2022-09-10T00:59:49.686" v="526" actId="20577"/>
          <ac:spMkLst>
            <pc:docMk/>
            <pc:sldMk cId="3665978771" sldId="272"/>
            <ac:spMk id="2" creationId="{BC2894D3-2940-9914-B270-CDF50FC44F1A}"/>
          </ac:spMkLst>
        </pc:spChg>
        <pc:spChg chg="del">
          <ac:chgData name="Amar Maharjan" userId="42288142-0c2e-46bf-9d89-edac47b8f1d2" providerId="ADAL" clId="{2EE1FFE0-631D-4A9D-919E-80CEB4AE1BB0}" dt="2022-09-10T00:59:25.598" v="479"/>
          <ac:spMkLst>
            <pc:docMk/>
            <pc:sldMk cId="3665978771" sldId="272"/>
            <ac:spMk id="3" creationId="{A65C2048-2A42-AE32-2833-7937BDE230A4}"/>
          </ac:spMkLst>
        </pc:spChg>
        <pc:picChg chg="add mod">
          <ac:chgData name="Amar Maharjan" userId="42288142-0c2e-46bf-9d89-edac47b8f1d2" providerId="ADAL" clId="{2EE1FFE0-631D-4A9D-919E-80CEB4AE1BB0}" dt="2022-09-10T00:59:39.011" v="485" actId="1076"/>
          <ac:picMkLst>
            <pc:docMk/>
            <pc:sldMk cId="3665978771" sldId="272"/>
            <ac:picMk id="7" creationId="{51574D15-5FC1-5269-E188-1C8911571153}"/>
          </ac:picMkLst>
        </pc:picChg>
      </pc:sldChg>
      <pc:sldChg chg="modSp new mod modNotesTx">
        <pc:chgData name="Amar Maharjan" userId="42288142-0c2e-46bf-9d89-edac47b8f1d2" providerId="ADAL" clId="{2EE1FFE0-631D-4A9D-919E-80CEB4AE1BB0}" dt="2022-09-10T03:30:07.128" v="1471" actId="20577"/>
        <pc:sldMkLst>
          <pc:docMk/>
          <pc:sldMk cId="2441716599" sldId="273"/>
        </pc:sldMkLst>
        <pc:spChg chg="mod">
          <ac:chgData name="Amar Maharjan" userId="42288142-0c2e-46bf-9d89-edac47b8f1d2" providerId="ADAL" clId="{2EE1FFE0-631D-4A9D-919E-80CEB4AE1BB0}" dt="2022-09-10T01:07:24.227" v="950" actId="20577"/>
          <ac:spMkLst>
            <pc:docMk/>
            <pc:sldMk cId="2441716599" sldId="273"/>
            <ac:spMk id="2" creationId="{B820C366-7898-DF40-7AA5-34F7D8FEDE35}"/>
          </ac:spMkLst>
        </pc:spChg>
        <pc:spChg chg="mod">
          <ac:chgData name="Amar Maharjan" userId="42288142-0c2e-46bf-9d89-edac47b8f1d2" providerId="ADAL" clId="{2EE1FFE0-631D-4A9D-919E-80CEB4AE1BB0}" dt="2022-09-10T03:30:07.128" v="1471" actId="20577"/>
          <ac:spMkLst>
            <pc:docMk/>
            <pc:sldMk cId="2441716599" sldId="273"/>
            <ac:spMk id="3" creationId="{88C8AC2F-023F-662C-36EE-34680C427379}"/>
          </ac:spMkLst>
        </pc:spChg>
      </pc:sldChg>
      <pc:sldChg chg="modSp new mod">
        <pc:chgData name="Amar Maharjan" userId="42288142-0c2e-46bf-9d89-edac47b8f1d2" providerId="ADAL" clId="{2EE1FFE0-631D-4A9D-919E-80CEB4AE1BB0}" dt="2022-09-10T03:49:12.489" v="1480" actId="20577"/>
        <pc:sldMkLst>
          <pc:docMk/>
          <pc:sldMk cId="821471723" sldId="274"/>
        </pc:sldMkLst>
        <pc:spChg chg="mod">
          <ac:chgData name="Amar Maharjan" userId="42288142-0c2e-46bf-9d89-edac47b8f1d2" providerId="ADAL" clId="{2EE1FFE0-631D-4A9D-919E-80CEB4AE1BB0}" dt="2022-09-10T03:47:39.656" v="1472"/>
          <ac:spMkLst>
            <pc:docMk/>
            <pc:sldMk cId="821471723" sldId="274"/>
            <ac:spMk id="2" creationId="{939A5FFD-284F-066A-36AD-870DAF571D78}"/>
          </ac:spMkLst>
        </pc:spChg>
        <pc:spChg chg="mod">
          <ac:chgData name="Amar Maharjan" userId="42288142-0c2e-46bf-9d89-edac47b8f1d2" providerId="ADAL" clId="{2EE1FFE0-631D-4A9D-919E-80CEB4AE1BB0}" dt="2022-09-10T03:49:12.489" v="1480" actId="20577"/>
          <ac:spMkLst>
            <pc:docMk/>
            <pc:sldMk cId="821471723" sldId="274"/>
            <ac:spMk id="3" creationId="{E0E80F3A-4A97-2B1E-0028-04C7A3B728D3}"/>
          </ac:spMkLst>
        </pc:spChg>
      </pc:sldChg>
      <pc:sldChg chg="modSp new mod">
        <pc:chgData name="Amar Maharjan" userId="42288142-0c2e-46bf-9d89-edac47b8f1d2" providerId="ADAL" clId="{2EE1FFE0-631D-4A9D-919E-80CEB4AE1BB0}" dt="2022-09-10T04:20:52.380" v="2135" actId="403"/>
        <pc:sldMkLst>
          <pc:docMk/>
          <pc:sldMk cId="128475979" sldId="275"/>
        </pc:sldMkLst>
        <pc:spChg chg="mod">
          <ac:chgData name="Amar Maharjan" userId="42288142-0c2e-46bf-9d89-edac47b8f1d2" providerId="ADAL" clId="{2EE1FFE0-631D-4A9D-919E-80CEB4AE1BB0}" dt="2022-09-10T03:56:24.307" v="1535" actId="20577"/>
          <ac:spMkLst>
            <pc:docMk/>
            <pc:sldMk cId="128475979" sldId="275"/>
            <ac:spMk id="2" creationId="{D48FEB65-1225-A9A6-9C87-6DA4DC550ADA}"/>
          </ac:spMkLst>
        </pc:spChg>
        <pc:spChg chg="mod">
          <ac:chgData name="Amar Maharjan" userId="42288142-0c2e-46bf-9d89-edac47b8f1d2" providerId="ADAL" clId="{2EE1FFE0-631D-4A9D-919E-80CEB4AE1BB0}" dt="2022-09-10T04:20:52.380" v="2135" actId="403"/>
          <ac:spMkLst>
            <pc:docMk/>
            <pc:sldMk cId="128475979" sldId="275"/>
            <ac:spMk id="3" creationId="{3003801E-DBB7-0CA1-8CC1-3FAB256ADC2B}"/>
          </ac:spMkLst>
        </pc:spChg>
      </pc:sldChg>
      <pc:sldChg chg="addSp delSp modSp new mod">
        <pc:chgData name="Amar Maharjan" userId="42288142-0c2e-46bf-9d89-edac47b8f1d2" providerId="ADAL" clId="{2EE1FFE0-631D-4A9D-919E-80CEB4AE1BB0}" dt="2022-09-10T04:08:23.380" v="1916" actId="27636"/>
        <pc:sldMkLst>
          <pc:docMk/>
          <pc:sldMk cId="1348453476" sldId="276"/>
        </pc:sldMkLst>
        <pc:spChg chg="mod">
          <ac:chgData name="Amar Maharjan" userId="42288142-0c2e-46bf-9d89-edac47b8f1d2" providerId="ADAL" clId="{2EE1FFE0-631D-4A9D-919E-80CEB4AE1BB0}" dt="2022-09-10T03:55:38.923" v="1493" actId="21"/>
          <ac:spMkLst>
            <pc:docMk/>
            <pc:sldMk cId="1348453476" sldId="276"/>
            <ac:spMk id="2" creationId="{A2D5D605-E012-3E98-98DF-2896AE9AE899}"/>
          </ac:spMkLst>
        </pc:spChg>
        <pc:spChg chg="del">
          <ac:chgData name="Amar Maharjan" userId="42288142-0c2e-46bf-9d89-edac47b8f1d2" providerId="ADAL" clId="{2EE1FFE0-631D-4A9D-919E-80CEB4AE1BB0}" dt="2022-09-10T01:10:50.046" v="1001"/>
          <ac:spMkLst>
            <pc:docMk/>
            <pc:sldMk cId="1348453476" sldId="276"/>
            <ac:spMk id="3" creationId="{DDF575B0-D0C2-FB0C-9326-ABE155B62FDD}"/>
          </ac:spMkLst>
        </pc:spChg>
        <pc:spChg chg="mod">
          <ac:chgData name="Amar Maharjan" userId="42288142-0c2e-46bf-9d89-edac47b8f1d2" providerId="ADAL" clId="{2EE1FFE0-631D-4A9D-919E-80CEB4AE1BB0}" dt="2022-09-10T03:55:52.344" v="1495"/>
          <ac:spMkLst>
            <pc:docMk/>
            <pc:sldMk cId="1348453476" sldId="276"/>
            <ac:spMk id="5" creationId="{5C0F2FA9-8CF4-21A2-5FBF-3FF2CECA49C8}"/>
          </ac:spMkLst>
        </pc:spChg>
        <pc:spChg chg="add mod">
          <ac:chgData name="Amar Maharjan" userId="42288142-0c2e-46bf-9d89-edac47b8f1d2" providerId="ADAL" clId="{2EE1FFE0-631D-4A9D-919E-80CEB4AE1BB0}" dt="2022-09-10T04:08:23.380" v="1916" actId="27636"/>
          <ac:spMkLst>
            <pc:docMk/>
            <pc:sldMk cId="1348453476" sldId="276"/>
            <ac:spMk id="8" creationId="{E3EB7680-D607-4941-D4C3-4B79022DA028}"/>
          </ac:spMkLst>
        </pc:spChg>
        <pc:spChg chg="add mod">
          <ac:chgData name="Amar Maharjan" userId="42288142-0c2e-46bf-9d89-edac47b8f1d2" providerId="ADAL" clId="{2EE1FFE0-631D-4A9D-919E-80CEB4AE1BB0}" dt="2022-09-10T04:02:09.731" v="1712" actId="1076"/>
          <ac:spMkLst>
            <pc:docMk/>
            <pc:sldMk cId="1348453476" sldId="276"/>
            <ac:spMk id="9" creationId="{3B9BD02E-F558-ADFB-F207-DCA83BA6AC23}"/>
          </ac:spMkLst>
        </pc:spChg>
        <pc:picChg chg="add mod">
          <ac:chgData name="Amar Maharjan" userId="42288142-0c2e-46bf-9d89-edac47b8f1d2" providerId="ADAL" clId="{2EE1FFE0-631D-4A9D-919E-80CEB4AE1BB0}" dt="2022-09-10T04:08:21.033" v="1914" actId="1076"/>
          <ac:picMkLst>
            <pc:docMk/>
            <pc:sldMk cId="1348453476" sldId="276"/>
            <ac:picMk id="7" creationId="{69299B63-942F-83D9-3B67-75E98F02EA51}"/>
          </ac:picMkLst>
        </pc:picChg>
      </pc:sldChg>
      <pc:sldChg chg="modSp new mod modNotesTx">
        <pc:chgData name="Amar Maharjan" userId="42288142-0c2e-46bf-9d89-edac47b8f1d2" providerId="ADAL" clId="{2EE1FFE0-631D-4A9D-919E-80CEB4AE1BB0}" dt="2022-09-10T04:13:22.852" v="1979" actId="20577"/>
        <pc:sldMkLst>
          <pc:docMk/>
          <pc:sldMk cId="3959553599" sldId="277"/>
        </pc:sldMkLst>
        <pc:spChg chg="mod">
          <ac:chgData name="Amar Maharjan" userId="42288142-0c2e-46bf-9d89-edac47b8f1d2" providerId="ADAL" clId="{2EE1FFE0-631D-4A9D-919E-80CEB4AE1BB0}" dt="2022-09-10T01:12:54.599" v="1035"/>
          <ac:spMkLst>
            <pc:docMk/>
            <pc:sldMk cId="3959553599" sldId="277"/>
            <ac:spMk id="2" creationId="{E3323D24-F6AF-7995-1E9B-0663F498CA33}"/>
          </ac:spMkLst>
        </pc:spChg>
        <pc:spChg chg="mod">
          <ac:chgData name="Amar Maharjan" userId="42288142-0c2e-46bf-9d89-edac47b8f1d2" providerId="ADAL" clId="{2EE1FFE0-631D-4A9D-919E-80CEB4AE1BB0}" dt="2022-09-10T04:13:08.164" v="1952" actId="6549"/>
          <ac:spMkLst>
            <pc:docMk/>
            <pc:sldMk cId="3959553599" sldId="277"/>
            <ac:spMk id="3" creationId="{F6A3321B-B084-5A20-D63C-1D8FA551F3E0}"/>
          </ac:spMkLst>
        </pc:spChg>
        <pc:spChg chg="mod">
          <ac:chgData name="Amar Maharjan" userId="42288142-0c2e-46bf-9d89-edac47b8f1d2" providerId="ADAL" clId="{2EE1FFE0-631D-4A9D-919E-80CEB4AE1BB0}" dt="2022-09-10T00:52:31.600" v="92"/>
          <ac:spMkLst>
            <pc:docMk/>
            <pc:sldMk cId="3959553599" sldId="277"/>
            <ac:spMk id="11266" creationId="{04C24230-0BCA-4F21-BEE9-496253FB2795}"/>
          </ac:spMkLst>
        </pc:spChg>
        <pc:spChg chg="mod">
          <ac:chgData name="Amar Maharjan" userId="42288142-0c2e-46bf-9d89-edac47b8f1d2" providerId="ADAL" clId="{2EE1FFE0-631D-4A9D-919E-80CEB4AE1BB0}" dt="2022-09-10T00:52:31.600" v="92"/>
          <ac:spMkLst>
            <pc:docMk/>
            <pc:sldMk cId="3959553599" sldId="277"/>
            <ac:spMk id="11267" creationId="{4273FD5E-1C82-4A27-94EC-32DCB0EF2F72}"/>
          </ac:spMkLst>
        </pc:spChg>
      </pc:sldChg>
      <pc:sldChg chg="addSp modSp new mod">
        <pc:chgData name="Amar Maharjan" userId="42288142-0c2e-46bf-9d89-edac47b8f1d2" providerId="ADAL" clId="{2EE1FFE0-631D-4A9D-919E-80CEB4AE1BB0}" dt="2022-09-10T04:17:57.056" v="2131" actId="20577"/>
        <pc:sldMkLst>
          <pc:docMk/>
          <pc:sldMk cId="3487611416" sldId="278"/>
        </pc:sldMkLst>
        <pc:spChg chg="mod">
          <ac:chgData name="Amar Maharjan" userId="42288142-0c2e-46bf-9d89-edac47b8f1d2" providerId="ADAL" clId="{2EE1FFE0-631D-4A9D-919E-80CEB4AE1BB0}" dt="2022-09-10T04:14:21.617" v="1994" actId="20577"/>
          <ac:spMkLst>
            <pc:docMk/>
            <pc:sldMk cId="3487611416" sldId="278"/>
            <ac:spMk id="2" creationId="{3C4F3EA3-88D8-38C3-DAAA-C406CF828D7D}"/>
          </ac:spMkLst>
        </pc:spChg>
        <pc:spChg chg="mod">
          <ac:chgData name="Amar Maharjan" userId="42288142-0c2e-46bf-9d89-edac47b8f1d2" providerId="ADAL" clId="{2EE1FFE0-631D-4A9D-919E-80CEB4AE1BB0}" dt="2022-09-10T04:17:57.056" v="2131" actId="20577"/>
          <ac:spMkLst>
            <pc:docMk/>
            <pc:sldMk cId="3487611416" sldId="278"/>
            <ac:spMk id="3" creationId="{C69B2710-4374-BDD6-7ACF-C1CAAF185F1E}"/>
          </ac:spMkLst>
        </pc:spChg>
        <pc:picChg chg="add mod">
          <ac:chgData name="Amar Maharjan" userId="42288142-0c2e-46bf-9d89-edac47b8f1d2" providerId="ADAL" clId="{2EE1FFE0-631D-4A9D-919E-80CEB4AE1BB0}" dt="2022-09-10T04:14:53.800" v="2047" actId="1076"/>
          <ac:picMkLst>
            <pc:docMk/>
            <pc:sldMk cId="3487611416" sldId="278"/>
            <ac:picMk id="7" creationId="{797ACD9A-0640-2D7E-340B-74068E603549}"/>
          </ac:picMkLst>
        </pc:picChg>
      </pc:sldChg>
      <pc:sldChg chg="addSp delSp modSp new del mod modShow">
        <pc:chgData name="Amar Maharjan" userId="42288142-0c2e-46bf-9d89-edac47b8f1d2" providerId="ADAL" clId="{2EE1FFE0-631D-4A9D-919E-80CEB4AE1BB0}" dt="2022-09-10T06:14:20.287" v="2667" actId="47"/>
        <pc:sldMkLst>
          <pc:docMk/>
          <pc:sldMk cId="653330809" sldId="279"/>
        </pc:sldMkLst>
        <pc:spChg chg="mod">
          <ac:chgData name="Amar Maharjan" userId="42288142-0c2e-46bf-9d89-edac47b8f1d2" providerId="ADAL" clId="{2EE1FFE0-631D-4A9D-919E-80CEB4AE1BB0}" dt="2022-09-10T01:13:38.423" v="1046"/>
          <ac:spMkLst>
            <pc:docMk/>
            <pc:sldMk cId="653330809" sldId="279"/>
            <ac:spMk id="2" creationId="{0198BDDB-D553-E89B-A6B4-14472DB42755}"/>
          </ac:spMkLst>
        </pc:spChg>
        <pc:spChg chg="del">
          <ac:chgData name="Amar Maharjan" userId="42288142-0c2e-46bf-9d89-edac47b8f1d2" providerId="ADAL" clId="{2EE1FFE0-631D-4A9D-919E-80CEB4AE1BB0}" dt="2022-09-10T01:13:42.382" v="1047"/>
          <ac:spMkLst>
            <pc:docMk/>
            <pc:sldMk cId="653330809" sldId="279"/>
            <ac:spMk id="3" creationId="{57746A06-CD0B-C9C2-C05A-66F1CD4662FE}"/>
          </ac:spMkLst>
        </pc:spChg>
        <pc:picChg chg="add mod">
          <ac:chgData name="Amar Maharjan" userId="42288142-0c2e-46bf-9d89-edac47b8f1d2" providerId="ADAL" clId="{2EE1FFE0-631D-4A9D-919E-80CEB4AE1BB0}" dt="2022-09-10T03:54:31.984" v="1482" actId="1076"/>
          <ac:picMkLst>
            <pc:docMk/>
            <pc:sldMk cId="653330809" sldId="279"/>
            <ac:picMk id="7" creationId="{0618E11F-97A8-8306-AA3F-7117EF051B64}"/>
          </ac:picMkLst>
        </pc:picChg>
      </pc:sldChg>
      <pc:sldChg chg="addSp modSp new mod">
        <pc:chgData name="Amar Maharjan" userId="42288142-0c2e-46bf-9d89-edac47b8f1d2" providerId="ADAL" clId="{2EE1FFE0-631D-4A9D-919E-80CEB4AE1BB0}" dt="2022-09-10T04:37:59.611" v="2218" actId="14100"/>
        <pc:sldMkLst>
          <pc:docMk/>
          <pc:sldMk cId="1020836064" sldId="280"/>
        </pc:sldMkLst>
        <pc:spChg chg="mod">
          <ac:chgData name="Amar Maharjan" userId="42288142-0c2e-46bf-9d89-edac47b8f1d2" providerId="ADAL" clId="{2EE1FFE0-631D-4A9D-919E-80CEB4AE1BB0}" dt="2022-09-10T01:14:38.999" v="1052"/>
          <ac:spMkLst>
            <pc:docMk/>
            <pc:sldMk cId="1020836064" sldId="280"/>
            <ac:spMk id="2" creationId="{491B980B-FF97-04C4-D38E-058809A23D4F}"/>
          </ac:spMkLst>
        </pc:spChg>
        <pc:spChg chg="mod">
          <ac:chgData name="Amar Maharjan" userId="42288142-0c2e-46bf-9d89-edac47b8f1d2" providerId="ADAL" clId="{2EE1FFE0-631D-4A9D-919E-80CEB4AE1BB0}" dt="2022-09-10T04:37:49.127" v="2214" actId="207"/>
          <ac:spMkLst>
            <pc:docMk/>
            <pc:sldMk cId="1020836064" sldId="280"/>
            <ac:spMk id="3" creationId="{541A44A4-9F58-5139-C23D-D2AF363CDACD}"/>
          </ac:spMkLst>
        </pc:spChg>
        <pc:picChg chg="add mod">
          <ac:chgData name="Amar Maharjan" userId="42288142-0c2e-46bf-9d89-edac47b8f1d2" providerId="ADAL" clId="{2EE1FFE0-631D-4A9D-919E-80CEB4AE1BB0}" dt="2022-09-10T04:37:59.611" v="2218" actId="14100"/>
          <ac:picMkLst>
            <pc:docMk/>
            <pc:sldMk cId="1020836064" sldId="280"/>
            <ac:picMk id="7" creationId="{9C846CD2-99DE-65AA-CC2F-2EB53140C7E5}"/>
          </ac:picMkLst>
        </pc:picChg>
      </pc:sldChg>
      <pc:sldChg chg="addSp delSp modSp new mod">
        <pc:chgData name="Amar Maharjan" userId="42288142-0c2e-46bf-9d89-edac47b8f1d2" providerId="ADAL" clId="{2EE1FFE0-631D-4A9D-919E-80CEB4AE1BB0}" dt="2022-09-10T01:15:07.647" v="1062" actId="1076"/>
        <pc:sldMkLst>
          <pc:docMk/>
          <pc:sldMk cId="2115029026" sldId="281"/>
        </pc:sldMkLst>
        <pc:spChg chg="mod">
          <ac:chgData name="Amar Maharjan" userId="42288142-0c2e-46bf-9d89-edac47b8f1d2" providerId="ADAL" clId="{2EE1FFE0-631D-4A9D-919E-80CEB4AE1BB0}" dt="2022-09-10T01:15:00.424" v="1060"/>
          <ac:spMkLst>
            <pc:docMk/>
            <pc:sldMk cId="2115029026" sldId="281"/>
            <ac:spMk id="2" creationId="{CF504C3C-9280-ACB3-DBEB-8C827948405E}"/>
          </ac:spMkLst>
        </pc:spChg>
        <pc:spChg chg="del">
          <ac:chgData name="Amar Maharjan" userId="42288142-0c2e-46bf-9d89-edac47b8f1d2" providerId="ADAL" clId="{2EE1FFE0-631D-4A9D-919E-80CEB4AE1BB0}" dt="2022-09-10T01:15:05.742" v="1061"/>
          <ac:spMkLst>
            <pc:docMk/>
            <pc:sldMk cId="2115029026" sldId="281"/>
            <ac:spMk id="3" creationId="{679959B3-578C-61D3-8B14-A396B0291676}"/>
          </ac:spMkLst>
        </pc:spChg>
        <pc:picChg chg="add mod">
          <ac:chgData name="Amar Maharjan" userId="42288142-0c2e-46bf-9d89-edac47b8f1d2" providerId="ADAL" clId="{2EE1FFE0-631D-4A9D-919E-80CEB4AE1BB0}" dt="2022-09-10T01:15:07.647" v="1062" actId="1076"/>
          <ac:picMkLst>
            <pc:docMk/>
            <pc:sldMk cId="2115029026" sldId="281"/>
            <ac:picMk id="7" creationId="{C246BBDC-B878-781A-B40B-5B202123B316}"/>
          </ac:picMkLst>
        </pc:picChg>
      </pc:sldChg>
      <pc:sldChg chg="modSp new mod">
        <pc:chgData name="Amar Maharjan" userId="42288142-0c2e-46bf-9d89-edac47b8f1d2" providerId="ADAL" clId="{2EE1FFE0-631D-4A9D-919E-80CEB4AE1BB0}" dt="2022-09-10T05:08:11.272" v="2380" actId="6549"/>
        <pc:sldMkLst>
          <pc:docMk/>
          <pc:sldMk cId="3375550761" sldId="282"/>
        </pc:sldMkLst>
        <pc:spChg chg="mod">
          <ac:chgData name="Amar Maharjan" userId="42288142-0c2e-46bf-9d89-edac47b8f1d2" providerId="ADAL" clId="{2EE1FFE0-631D-4A9D-919E-80CEB4AE1BB0}" dt="2022-09-10T01:15:15.429" v="1064"/>
          <ac:spMkLst>
            <pc:docMk/>
            <pc:sldMk cId="3375550761" sldId="282"/>
            <ac:spMk id="2" creationId="{2D40D12D-272A-D3F2-0763-7EA279039D40}"/>
          </ac:spMkLst>
        </pc:spChg>
        <pc:spChg chg="mod">
          <ac:chgData name="Amar Maharjan" userId="42288142-0c2e-46bf-9d89-edac47b8f1d2" providerId="ADAL" clId="{2EE1FFE0-631D-4A9D-919E-80CEB4AE1BB0}" dt="2022-09-10T05:08:11.272" v="2380" actId="6549"/>
          <ac:spMkLst>
            <pc:docMk/>
            <pc:sldMk cId="3375550761" sldId="282"/>
            <ac:spMk id="3" creationId="{A6C8D81A-AAE8-4C60-0688-9AFBBEDEEE6F}"/>
          </ac:spMkLst>
        </pc:spChg>
      </pc:sldChg>
      <pc:sldChg chg="addSp delSp modSp new mod">
        <pc:chgData name="Amar Maharjan" userId="42288142-0c2e-46bf-9d89-edac47b8f1d2" providerId="ADAL" clId="{2EE1FFE0-631D-4A9D-919E-80CEB4AE1BB0}" dt="2022-09-10T04:59:29.615" v="2227" actId="1076"/>
        <pc:sldMkLst>
          <pc:docMk/>
          <pc:sldMk cId="1485894861" sldId="283"/>
        </pc:sldMkLst>
        <pc:spChg chg="mod">
          <ac:chgData name="Amar Maharjan" userId="42288142-0c2e-46bf-9d89-edac47b8f1d2" providerId="ADAL" clId="{2EE1FFE0-631D-4A9D-919E-80CEB4AE1BB0}" dt="2022-09-10T01:15:29.771" v="1067"/>
          <ac:spMkLst>
            <pc:docMk/>
            <pc:sldMk cId="1485894861" sldId="283"/>
            <ac:spMk id="2" creationId="{1C2FBBB9-D3D8-E9BE-E7B2-142A69541928}"/>
          </ac:spMkLst>
        </pc:spChg>
        <pc:spChg chg="del">
          <ac:chgData name="Amar Maharjan" userId="42288142-0c2e-46bf-9d89-edac47b8f1d2" providerId="ADAL" clId="{2EE1FFE0-631D-4A9D-919E-80CEB4AE1BB0}" dt="2022-09-10T01:15:32.988" v="1068"/>
          <ac:spMkLst>
            <pc:docMk/>
            <pc:sldMk cId="1485894861" sldId="283"/>
            <ac:spMk id="3" creationId="{AAEAB87B-9A1D-9937-E7CE-6E27E4F1EA77}"/>
          </ac:spMkLst>
        </pc:spChg>
        <pc:spChg chg="add mod">
          <ac:chgData name="Amar Maharjan" userId="42288142-0c2e-46bf-9d89-edac47b8f1d2" providerId="ADAL" clId="{2EE1FFE0-631D-4A9D-919E-80CEB4AE1BB0}" dt="2022-09-10T04:59:25.784" v="2226" actId="1076"/>
          <ac:spMkLst>
            <pc:docMk/>
            <pc:sldMk cId="1485894861" sldId="283"/>
            <ac:spMk id="8" creationId="{37C975AB-AB1A-AE47-9E69-6DBC09A55391}"/>
          </ac:spMkLst>
        </pc:spChg>
        <pc:picChg chg="add mod">
          <ac:chgData name="Amar Maharjan" userId="42288142-0c2e-46bf-9d89-edac47b8f1d2" providerId="ADAL" clId="{2EE1FFE0-631D-4A9D-919E-80CEB4AE1BB0}" dt="2022-09-10T04:59:29.615" v="2227" actId="1076"/>
          <ac:picMkLst>
            <pc:docMk/>
            <pc:sldMk cId="1485894861" sldId="283"/>
            <ac:picMk id="7" creationId="{9960B673-329F-C4AB-EA0F-B5C6B2E511E9}"/>
          </ac:picMkLst>
        </pc:picChg>
      </pc:sldChg>
      <pc:sldChg chg="modSp new del mod modShow">
        <pc:chgData name="Amar Maharjan" userId="42288142-0c2e-46bf-9d89-edac47b8f1d2" providerId="ADAL" clId="{2EE1FFE0-631D-4A9D-919E-80CEB4AE1BB0}" dt="2022-09-10T06:14:28.823" v="2668" actId="47"/>
        <pc:sldMkLst>
          <pc:docMk/>
          <pc:sldMk cId="250465022" sldId="284"/>
        </pc:sldMkLst>
        <pc:spChg chg="mod">
          <ac:chgData name="Amar Maharjan" userId="42288142-0c2e-46bf-9d89-edac47b8f1d2" providerId="ADAL" clId="{2EE1FFE0-631D-4A9D-919E-80CEB4AE1BB0}" dt="2022-09-10T01:15:47.526" v="1073"/>
          <ac:spMkLst>
            <pc:docMk/>
            <pc:sldMk cId="250465022" sldId="284"/>
            <ac:spMk id="2" creationId="{1B1163DE-5F51-41D5-321C-2222520EA19C}"/>
          </ac:spMkLst>
        </pc:spChg>
        <pc:spChg chg="mod">
          <ac:chgData name="Amar Maharjan" userId="42288142-0c2e-46bf-9d89-edac47b8f1d2" providerId="ADAL" clId="{2EE1FFE0-631D-4A9D-919E-80CEB4AE1BB0}" dt="2022-09-10T01:15:51.077" v="1075" actId="27636"/>
          <ac:spMkLst>
            <pc:docMk/>
            <pc:sldMk cId="250465022" sldId="284"/>
            <ac:spMk id="3" creationId="{A0EEAC9F-A13F-15A5-5AC4-42B9EFF9BC87}"/>
          </ac:spMkLst>
        </pc:spChg>
      </pc:sldChg>
      <pc:sldChg chg="addSp delSp modSp new del mod modShow">
        <pc:chgData name="Amar Maharjan" userId="42288142-0c2e-46bf-9d89-edac47b8f1d2" providerId="ADAL" clId="{2EE1FFE0-631D-4A9D-919E-80CEB4AE1BB0}" dt="2022-09-10T06:14:30.314" v="2669" actId="47"/>
        <pc:sldMkLst>
          <pc:docMk/>
          <pc:sldMk cId="3298009600" sldId="285"/>
        </pc:sldMkLst>
        <pc:spChg chg="mod">
          <ac:chgData name="Amar Maharjan" userId="42288142-0c2e-46bf-9d89-edac47b8f1d2" providerId="ADAL" clId="{2EE1FFE0-631D-4A9D-919E-80CEB4AE1BB0}" dt="2022-09-10T01:16:00.230" v="1077"/>
          <ac:spMkLst>
            <pc:docMk/>
            <pc:sldMk cId="3298009600" sldId="285"/>
            <ac:spMk id="2" creationId="{D547C121-DF06-D2A6-0112-580AB1AF4FEB}"/>
          </ac:spMkLst>
        </pc:spChg>
        <pc:spChg chg="del">
          <ac:chgData name="Amar Maharjan" userId="42288142-0c2e-46bf-9d89-edac47b8f1d2" providerId="ADAL" clId="{2EE1FFE0-631D-4A9D-919E-80CEB4AE1BB0}" dt="2022-09-10T01:16:09.405" v="1081"/>
          <ac:spMkLst>
            <pc:docMk/>
            <pc:sldMk cId="3298009600" sldId="285"/>
            <ac:spMk id="3" creationId="{869D2AC4-F7A1-2609-F00A-DED14FEFE54F}"/>
          </ac:spMkLst>
        </pc:spChg>
        <pc:picChg chg="add del mod">
          <ac:chgData name="Amar Maharjan" userId="42288142-0c2e-46bf-9d89-edac47b8f1d2" providerId="ADAL" clId="{2EE1FFE0-631D-4A9D-919E-80CEB4AE1BB0}" dt="2022-09-10T01:16:08.066" v="1080" actId="478"/>
          <ac:picMkLst>
            <pc:docMk/>
            <pc:sldMk cId="3298009600" sldId="285"/>
            <ac:picMk id="7" creationId="{E2121518-AE38-1F6B-4E24-557DE32AC062}"/>
          </ac:picMkLst>
        </pc:picChg>
        <pc:picChg chg="add mod">
          <ac:chgData name="Amar Maharjan" userId="42288142-0c2e-46bf-9d89-edac47b8f1d2" providerId="ADAL" clId="{2EE1FFE0-631D-4A9D-919E-80CEB4AE1BB0}" dt="2022-09-10T01:16:15.088" v="1086" actId="1076"/>
          <ac:picMkLst>
            <pc:docMk/>
            <pc:sldMk cId="3298009600" sldId="285"/>
            <ac:picMk id="8" creationId="{5097D923-3212-60A5-7F73-2A203BB8CBCF}"/>
          </ac:picMkLst>
        </pc:picChg>
      </pc:sldChg>
      <pc:sldChg chg="modSp new mod modNotesTx">
        <pc:chgData name="Amar Maharjan" userId="42288142-0c2e-46bf-9d89-edac47b8f1d2" providerId="ADAL" clId="{2EE1FFE0-631D-4A9D-919E-80CEB4AE1BB0}" dt="2022-09-10T05:11:57.399" v="2399" actId="20577"/>
        <pc:sldMkLst>
          <pc:docMk/>
          <pc:sldMk cId="2137389263" sldId="286"/>
        </pc:sldMkLst>
        <pc:spChg chg="mod">
          <ac:chgData name="Amar Maharjan" userId="42288142-0c2e-46bf-9d89-edac47b8f1d2" providerId="ADAL" clId="{2EE1FFE0-631D-4A9D-919E-80CEB4AE1BB0}" dt="2022-09-10T01:16:24.118" v="1088"/>
          <ac:spMkLst>
            <pc:docMk/>
            <pc:sldMk cId="2137389263" sldId="286"/>
            <ac:spMk id="2" creationId="{C53B9B9C-C78A-D098-5C9C-36A6EA54068E}"/>
          </ac:spMkLst>
        </pc:spChg>
        <pc:spChg chg="mod">
          <ac:chgData name="Amar Maharjan" userId="42288142-0c2e-46bf-9d89-edac47b8f1d2" providerId="ADAL" clId="{2EE1FFE0-631D-4A9D-919E-80CEB4AE1BB0}" dt="2022-09-10T05:11:57.399" v="2399" actId="20577"/>
          <ac:spMkLst>
            <pc:docMk/>
            <pc:sldMk cId="2137389263" sldId="286"/>
            <ac:spMk id="3" creationId="{DD10CFB6-9E29-D7F2-20AC-48CAB9A82B20}"/>
          </ac:spMkLst>
        </pc:spChg>
      </pc:sldChg>
      <pc:sldChg chg="modSp new mod">
        <pc:chgData name="Amar Maharjan" userId="42288142-0c2e-46bf-9d89-edac47b8f1d2" providerId="ADAL" clId="{2EE1FFE0-631D-4A9D-919E-80CEB4AE1BB0}" dt="2022-09-10T01:16:40.536" v="1093"/>
        <pc:sldMkLst>
          <pc:docMk/>
          <pc:sldMk cId="113527394" sldId="287"/>
        </pc:sldMkLst>
        <pc:spChg chg="mod">
          <ac:chgData name="Amar Maharjan" userId="42288142-0c2e-46bf-9d89-edac47b8f1d2" providerId="ADAL" clId="{2EE1FFE0-631D-4A9D-919E-80CEB4AE1BB0}" dt="2022-09-10T01:16:34.887" v="1092"/>
          <ac:spMkLst>
            <pc:docMk/>
            <pc:sldMk cId="113527394" sldId="287"/>
            <ac:spMk id="2" creationId="{332AD13B-8FFD-6024-E3A2-767E340FDC72}"/>
          </ac:spMkLst>
        </pc:spChg>
        <pc:spChg chg="mod">
          <ac:chgData name="Amar Maharjan" userId="42288142-0c2e-46bf-9d89-edac47b8f1d2" providerId="ADAL" clId="{2EE1FFE0-631D-4A9D-919E-80CEB4AE1BB0}" dt="2022-09-10T01:16:40.536" v="1093"/>
          <ac:spMkLst>
            <pc:docMk/>
            <pc:sldMk cId="113527394" sldId="287"/>
            <ac:spMk id="3" creationId="{7FB6E5AA-A0DE-EF13-8A05-E87C2F850BD1}"/>
          </ac:spMkLst>
        </pc:spChg>
      </pc:sldChg>
      <pc:sldChg chg="modSp new mod">
        <pc:chgData name="Amar Maharjan" userId="42288142-0c2e-46bf-9d89-edac47b8f1d2" providerId="ADAL" clId="{2EE1FFE0-631D-4A9D-919E-80CEB4AE1BB0}" dt="2022-09-10T06:02:16.956" v="2579" actId="27636"/>
        <pc:sldMkLst>
          <pc:docMk/>
          <pc:sldMk cId="2185385723" sldId="288"/>
        </pc:sldMkLst>
        <pc:spChg chg="mod">
          <ac:chgData name="Amar Maharjan" userId="42288142-0c2e-46bf-9d89-edac47b8f1d2" providerId="ADAL" clId="{2EE1FFE0-631D-4A9D-919E-80CEB4AE1BB0}" dt="2022-09-10T01:16:47.158" v="1095"/>
          <ac:spMkLst>
            <pc:docMk/>
            <pc:sldMk cId="2185385723" sldId="288"/>
            <ac:spMk id="2" creationId="{770724B2-4039-D892-D183-2064C5972C65}"/>
          </ac:spMkLst>
        </pc:spChg>
        <pc:spChg chg="mod">
          <ac:chgData name="Amar Maharjan" userId="42288142-0c2e-46bf-9d89-edac47b8f1d2" providerId="ADAL" clId="{2EE1FFE0-631D-4A9D-919E-80CEB4AE1BB0}" dt="2022-09-10T06:02:16.956" v="2579" actId="27636"/>
          <ac:spMkLst>
            <pc:docMk/>
            <pc:sldMk cId="2185385723" sldId="288"/>
            <ac:spMk id="3" creationId="{C3E2196D-D671-A586-E003-4D39E0DBAD76}"/>
          </ac:spMkLst>
        </pc:spChg>
        <pc:spChg chg="mod">
          <ac:chgData name="Amar Maharjan" userId="42288142-0c2e-46bf-9d89-edac47b8f1d2" providerId="ADAL" clId="{2EE1FFE0-631D-4A9D-919E-80CEB4AE1BB0}" dt="2022-09-10T00:52:31.600" v="92"/>
          <ac:spMkLst>
            <pc:docMk/>
            <pc:sldMk cId="2185385723" sldId="288"/>
            <ac:spMk id="15362" creationId="{6A9EE909-C5A2-41F1-A857-667DFBB541BB}"/>
          </ac:spMkLst>
        </pc:spChg>
        <pc:spChg chg="mod">
          <ac:chgData name="Amar Maharjan" userId="42288142-0c2e-46bf-9d89-edac47b8f1d2" providerId="ADAL" clId="{2EE1FFE0-631D-4A9D-919E-80CEB4AE1BB0}" dt="2022-09-10T00:52:31.600" v="92"/>
          <ac:spMkLst>
            <pc:docMk/>
            <pc:sldMk cId="2185385723" sldId="288"/>
            <ac:spMk id="15363" creationId="{13A7443B-7ADA-4411-B376-7A65FA9BD8C7}"/>
          </ac:spMkLst>
        </pc:spChg>
      </pc:sldChg>
      <pc:sldChg chg="modSp new mod">
        <pc:chgData name="Amar Maharjan" userId="42288142-0c2e-46bf-9d89-edac47b8f1d2" providerId="ADAL" clId="{2EE1FFE0-631D-4A9D-919E-80CEB4AE1BB0}" dt="2022-09-10T01:17:03.163" v="1100"/>
        <pc:sldMkLst>
          <pc:docMk/>
          <pc:sldMk cId="4185123005" sldId="289"/>
        </pc:sldMkLst>
        <pc:spChg chg="mod">
          <ac:chgData name="Amar Maharjan" userId="42288142-0c2e-46bf-9d89-edac47b8f1d2" providerId="ADAL" clId="{2EE1FFE0-631D-4A9D-919E-80CEB4AE1BB0}" dt="2022-09-10T01:16:59.542" v="1099"/>
          <ac:spMkLst>
            <pc:docMk/>
            <pc:sldMk cId="4185123005" sldId="289"/>
            <ac:spMk id="2" creationId="{2A858493-AACE-A078-E62A-DAD0302DD7B5}"/>
          </ac:spMkLst>
        </pc:spChg>
        <pc:spChg chg="mod">
          <ac:chgData name="Amar Maharjan" userId="42288142-0c2e-46bf-9d89-edac47b8f1d2" providerId="ADAL" clId="{2EE1FFE0-631D-4A9D-919E-80CEB4AE1BB0}" dt="2022-09-10T01:17:03.163" v="1100"/>
          <ac:spMkLst>
            <pc:docMk/>
            <pc:sldMk cId="4185123005" sldId="289"/>
            <ac:spMk id="3" creationId="{3C39D17B-41A0-1FCC-0B1B-42489F6A1F4D}"/>
          </ac:spMkLst>
        </pc:spChg>
      </pc:sldChg>
      <pc:sldChg chg="addSp delSp modSp new mod">
        <pc:chgData name="Amar Maharjan" userId="42288142-0c2e-46bf-9d89-edac47b8f1d2" providerId="ADAL" clId="{2EE1FFE0-631D-4A9D-919E-80CEB4AE1BB0}" dt="2022-09-10T05:29:59.979" v="2465" actId="1076"/>
        <pc:sldMkLst>
          <pc:docMk/>
          <pc:sldMk cId="3767865812" sldId="290"/>
        </pc:sldMkLst>
        <pc:spChg chg="mod">
          <ac:chgData name="Amar Maharjan" userId="42288142-0c2e-46bf-9d89-edac47b8f1d2" providerId="ADAL" clId="{2EE1FFE0-631D-4A9D-919E-80CEB4AE1BB0}" dt="2022-09-10T05:12:58.496" v="2400" actId="404"/>
          <ac:spMkLst>
            <pc:docMk/>
            <pc:sldMk cId="3767865812" sldId="290"/>
            <ac:spMk id="2" creationId="{61E94C4D-6718-6D80-5DF1-A54BC290C879}"/>
          </ac:spMkLst>
        </pc:spChg>
        <pc:spChg chg="del">
          <ac:chgData name="Amar Maharjan" userId="42288142-0c2e-46bf-9d89-edac47b8f1d2" providerId="ADAL" clId="{2EE1FFE0-631D-4A9D-919E-80CEB4AE1BB0}" dt="2022-09-10T01:17:18.951" v="1105"/>
          <ac:spMkLst>
            <pc:docMk/>
            <pc:sldMk cId="3767865812" sldId="290"/>
            <ac:spMk id="3" creationId="{1ADF422B-F2CC-D086-AAD7-E42F5B5CF01B}"/>
          </ac:spMkLst>
        </pc:spChg>
        <pc:picChg chg="add del mod">
          <ac:chgData name="Amar Maharjan" userId="42288142-0c2e-46bf-9d89-edac47b8f1d2" providerId="ADAL" clId="{2EE1FFE0-631D-4A9D-919E-80CEB4AE1BB0}" dt="2022-09-10T01:17:18.035" v="1104"/>
          <ac:picMkLst>
            <pc:docMk/>
            <pc:sldMk cId="3767865812" sldId="290"/>
            <ac:picMk id="7" creationId="{1F9D4394-D605-F81D-0099-4BDB3A8A0879}"/>
          </ac:picMkLst>
        </pc:picChg>
        <pc:picChg chg="add mod">
          <ac:chgData name="Amar Maharjan" userId="42288142-0c2e-46bf-9d89-edac47b8f1d2" providerId="ADAL" clId="{2EE1FFE0-631D-4A9D-919E-80CEB4AE1BB0}" dt="2022-09-10T05:29:59.979" v="2465" actId="1076"/>
          <ac:picMkLst>
            <pc:docMk/>
            <pc:sldMk cId="3767865812" sldId="290"/>
            <ac:picMk id="8" creationId="{13CD93CF-EBC7-090E-F92E-5220A94421D0}"/>
          </ac:picMkLst>
        </pc:picChg>
      </pc:sldChg>
      <pc:sldChg chg="addSp modSp new mod">
        <pc:chgData name="Amar Maharjan" userId="42288142-0c2e-46bf-9d89-edac47b8f1d2" providerId="ADAL" clId="{2EE1FFE0-631D-4A9D-919E-80CEB4AE1BB0}" dt="2022-09-10T05:29:40.538" v="2463" actId="1076"/>
        <pc:sldMkLst>
          <pc:docMk/>
          <pc:sldMk cId="3011112038" sldId="291"/>
        </pc:sldMkLst>
        <pc:spChg chg="mod">
          <ac:chgData name="Amar Maharjan" userId="42288142-0c2e-46bf-9d89-edac47b8f1d2" providerId="ADAL" clId="{2EE1FFE0-631D-4A9D-919E-80CEB4AE1BB0}" dt="2022-09-10T01:17:30.008" v="1108"/>
          <ac:spMkLst>
            <pc:docMk/>
            <pc:sldMk cId="3011112038" sldId="291"/>
            <ac:spMk id="2" creationId="{29B08ED6-2B0B-8A43-C059-E2CAFA7E47CD}"/>
          </ac:spMkLst>
        </pc:spChg>
        <pc:spChg chg="mod">
          <ac:chgData name="Amar Maharjan" userId="42288142-0c2e-46bf-9d89-edac47b8f1d2" providerId="ADAL" clId="{2EE1FFE0-631D-4A9D-919E-80CEB4AE1BB0}" dt="2022-09-10T05:29:29.678" v="2460" actId="403"/>
          <ac:spMkLst>
            <pc:docMk/>
            <pc:sldMk cId="3011112038" sldId="291"/>
            <ac:spMk id="3" creationId="{9DBE7BE7-B51E-22A1-C972-2F561237355B}"/>
          </ac:spMkLst>
        </pc:spChg>
        <pc:picChg chg="add mod">
          <ac:chgData name="Amar Maharjan" userId="42288142-0c2e-46bf-9d89-edac47b8f1d2" providerId="ADAL" clId="{2EE1FFE0-631D-4A9D-919E-80CEB4AE1BB0}" dt="2022-09-10T05:29:40.538" v="2463" actId="1076"/>
          <ac:picMkLst>
            <pc:docMk/>
            <pc:sldMk cId="3011112038" sldId="291"/>
            <ac:picMk id="7" creationId="{C33F4767-145D-180A-1401-65032687757B}"/>
          </ac:picMkLst>
        </pc:picChg>
      </pc:sldChg>
      <pc:sldChg chg="addSp modSp new del mod modShow">
        <pc:chgData name="Amar Maharjan" userId="42288142-0c2e-46bf-9d89-edac47b8f1d2" providerId="ADAL" clId="{2EE1FFE0-631D-4A9D-919E-80CEB4AE1BB0}" dt="2022-09-10T06:07:47.214" v="2580" actId="47"/>
        <pc:sldMkLst>
          <pc:docMk/>
          <pc:sldMk cId="2897561382" sldId="292"/>
        </pc:sldMkLst>
        <pc:spChg chg="mod">
          <ac:chgData name="Amar Maharjan" userId="42288142-0c2e-46bf-9d89-edac47b8f1d2" providerId="ADAL" clId="{2EE1FFE0-631D-4A9D-919E-80CEB4AE1BB0}" dt="2022-09-10T01:17:51.862" v="1115"/>
          <ac:spMkLst>
            <pc:docMk/>
            <pc:sldMk cId="2897561382" sldId="292"/>
            <ac:spMk id="2" creationId="{CD3624CD-84C4-AD05-7C76-0C1310ED460E}"/>
          </ac:spMkLst>
        </pc:spChg>
        <pc:spChg chg="mod">
          <ac:chgData name="Amar Maharjan" userId="42288142-0c2e-46bf-9d89-edac47b8f1d2" providerId="ADAL" clId="{2EE1FFE0-631D-4A9D-919E-80CEB4AE1BB0}" dt="2022-09-10T01:18:10.273" v="1119" actId="14100"/>
          <ac:spMkLst>
            <pc:docMk/>
            <pc:sldMk cId="2897561382" sldId="292"/>
            <ac:spMk id="3" creationId="{7B33A53D-DCC7-35DC-4A3A-D752AD314B0F}"/>
          </ac:spMkLst>
        </pc:spChg>
        <pc:spChg chg="add mod">
          <ac:chgData name="Amar Maharjan" userId="42288142-0c2e-46bf-9d89-edac47b8f1d2" providerId="ADAL" clId="{2EE1FFE0-631D-4A9D-919E-80CEB4AE1BB0}" dt="2022-09-10T01:18:19.071" v="1122" actId="1076"/>
          <ac:spMkLst>
            <pc:docMk/>
            <pc:sldMk cId="2897561382" sldId="292"/>
            <ac:spMk id="8" creationId="{0A6C695F-892A-364A-E11E-ED460EE2FFD4}"/>
          </ac:spMkLst>
        </pc:spChg>
        <pc:picChg chg="add mod">
          <ac:chgData name="Amar Maharjan" userId="42288142-0c2e-46bf-9d89-edac47b8f1d2" providerId="ADAL" clId="{2EE1FFE0-631D-4A9D-919E-80CEB4AE1BB0}" dt="2022-09-10T01:18:11.703" v="1120" actId="1076"/>
          <ac:picMkLst>
            <pc:docMk/>
            <pc:sldMk cId="2897561382" sldId="292"/>
            <ac:picMk id="7" creationId="{F1E38D7E-C356-C9AD-A2BB-F8252C35EA5B}"/>
          </ac:picMkLst>
        </pc:picChg>
      </pc:sldChg>
      <pc:sldChg chg="addSp modSp new del mod modShow">
        <pc:chgData name="Amar Maharjan" userId="42288142-0c2e-46bf-9d89-edac47b8f1d2" providerId="ADAL" clId="{2EE1FFE0-631D-4A9D-919E-80CEB4AE1BB0}" dt="2022-09-10T06:07:50.687" v="2581" actId="47"/>
        <pc:sldMkLst>
          <pc:docMk/>
          <pc:sldMk cId="2457227148" sldId="293"/>
        </pc:sldMkLst>
        <pc:spChg chg="mod">
          <ac:chgData name="Amar Maharjan" userId="42288142-0c2e-46bf-9d89-edac47b8f1d2" providerId="ADAL" clId="{2EE1FFE0-631D-4A9D-919E-80CEB4AE1BB0}" dt="2022-09-10T01:18:25.686" v="1124"/>
          <ac:spMkLst>
            <pc:docMk/>
            <pc:sldMk cId="2457227148" sldId="293"/>
            <ac:spMk id="2" creationId="{C5ED4AD8-320C-256A-1154-11A9025E2AAD}"/>
          </ac:spMkLst>
        </pc:spChg>
        <pc:spChg chg="mod">
          <ac:chgData name="Amar Maharjan" userId="42288142-0c2e-46bf-9d89-edac47b8f1d2" providerId="ADAL" clId="{2EE1FFE0-631D-4A9D-919E-80CEB4AE1BB0}" dt="2022-09-10T01:18:39.872" v="1129" actId="27636"/>
          <ac:spMkLst>
            <pc:docMk/>
            <pc:sldMk cId="2457227148" sldId="293"/>
            <ac:spMk id="3" creationId="{DDC72AD1-35C7-8556-63F1-C42F15B7BA33}"/>
          </ac:spMkLst>
        </pc:spChg>
        <pc:picChg chg="add mod">
          <ac:chgData name="Amar Maharjan" userId="42288142-0c2e-46bf-9d89-edac47b8f1d2" providerId="ADAL" clId="{2EE1FFE0-631D-4A9D-919E-80CEB4AE1BB0}" dt="2022-09-10T01:18:34.863" v="1127" actId="1076"/>
          <ac:picMkLst>
            <pc:docMk/>
            <pc:sldMk cId="2457227148" sldId="293"/>
            <ac:picMk id="7" creationId="{58437428-6EA0-4E6F-EAFC-5139619AFEAF}"/>
          </ac:picMkLst>
        </pc:picChg>
      </pc:sldChg>
      <pc:sldChg chg="modSp new mod">
        <pc:chgData name="Amar Maharjan" userId="42288142-0c2e-46bf-9d89-edac47b8f1d2" providerId="ADAL" clId="{2EE1FFE0-631D-4A9D-919E-80CEB4AE1BB0}" dt="2022-09-10T01:18:50.460" v="1133" actId="27636"/>
        <pc:sldMkLst>
          <pc:docMk/>
          <pc:sldMk cId="1395812414" sldId="294"/>
        </pc:sldMkLst>
        <pc:spChg chg="mod">
          <ac:chgData name="Amar Maharjan" userId="42288142-0c2e-46bf-9d89-edac47b8f1d2" providerId="ADAL" clId="{2EE1FFE0-631D-4A9D-919E-80CEB4AE1BB0}" dt="2022-09-10T01:18:46.774" v="1131"/>
          <ac:spMkLst>
            <pc:docMk/>
            <pc:sldMk cId="1395812414" sldId="294"/>
            <ac:spMk id="2" creationId="{A1ABBA69-DCFF-734D-C954-1F8B23E96B65}"/>
          </ac:spMkLst>
        </pc:spChg>
        <pc:spChg chg="mod">
          <ac:chgData name="Amar Maharjan" userId="42288142-0c2e-46bf-9d89-edac47b8f1d2" providerId="ADAL" clId="{2EE1FFE0-631D-4A9D-919E-80CEB4AE1BB0}" dt="2022-09-10T01:18:50.460" v="1133" actId="27636"/>
          <ac:spMkLst>
            <pc:docMk/>
            <pc:sldMk cId="1395812414" sldId="294"/>
            <ac:spMk id="3" creationId="{96E97A69-9EF4-28A0-EB2E-9C92FE671041}"/>
          </ac:spMkLst>
        </pc:spChg>
      </pc:sldChg>
      <pc:sldChg chg="modSp new mod">
        <pc:chgData name="Amar Maharjan" userId="42288142-0c2e-46bf-9d89-edac47b8f1d2" providerId="ADAL" clId="{2EE1FFE0-631D-4A9D-919E-80CEB4AE1BB0}" dt="2022-09-16T22:20:49.410" v="2680" actId="400"/>
        <pc:sldMkLst>
          <pc:docMk/>
          <pc:sldMk cId="1301649091" sldId="295"/>
        </pc:sldMkLst>
        <pc:spChg chg="mod">
          <ac:chgData name="Amar Maharjan" userId="42288142-0c2e-46bf-9d89-edac47b8f1d2" providerId="ADAL" clId="{2EE1FFE0-631D-4A9D-919E-80CEB4AE1BB0}" dt="2022-09-10T01:19:00.246" v="1135"/>
          <ac:spMkLst>
            <pc:docMk/>
            <pc:sldMk cId="1301649091" sldId="295"/>
            <ac:spMk id="2" creationId="{61689949-92F2-04C8-95FD-99DFB653A1F6}"/>
          </ac:spMkLst>
        </pc:spChg>
        <pc:spChg chg="mod">
          <ac:chgData name="Amar Maharjan" userId="42288142-0c2e-46bf-9d89-edac47b8f1d2" providerId="ADAL" clId="{2EE1FFE0-631D-4A9D-919E-80CEB4AE1BB0}" dt="2022-09-16T22:20:49.410" v="2680" actId="400"/>
          <ac:spMkLst>
            <pc:docMk/>
            <pc:sldMk cId="1301649091" sldId="295"/>
            <ac:spMk id="3" creationId="{FE33E20E-E496-604E-B0E4-CFD099AED912}"/>
          </ac:spMkLst>
        </pc:spChg>
      </pc:sldChg>
      <pc:sldChg chg="modSp new mod">
        <pc:chgData name="Amar Maharjan" userId="42288142-0c2e-46bf-9d89-edac47b8f1d2" providerId="ADAL" clId="{2EE1FFE0-631D-4A9D-919E-80CEB4AE1BB0}" dt="2022-09-10T01:19:12.977" v="1141" actId="27636"/>
        <pc:sldMkLst>
          <pc:docMk/>
          <pc:sldMk cId="2581263162" sldId="296"/>
        </pc:sldMkLst>
        <pc:spChg chg="mod">
          <ac:chgData name="Amar Maharjan" userId="42288142-0c2e-46bf-9d89-edac47b8f1d2" providerId="ADAL" clId="{2EE1FFE0-631D-4A9D-919E-80CEB4AE1BB0}" dt="2022-09-10T01:19:09.717" v="1139"/>
          <ac:spMkLst>
            <pc:docMk/>
            <pc:sldMk cId="2581263162" sldId="296"/>
            <ac:spMk id="2" creationId="{C2D0C555-3F27-5E89-49A9-D05D93F37F80}"/>
          </ac:spMkLst>
        </pc:spChg>
        <pc:spChg chg="mod">
          <ac:chgData name="Amar Maharjan" userId="42288142-0c2e-46bf-9d89-edac47b8f1d2" providerId="ADAL" clId="{2EE1FFE0-631D-4A9D-919E-80CEB4AE1BB0}" dt="2022-09-10T01:19:12.977" v="1141" actId="27636"/>
          <ac:spMkLst>
            <pc:docMk/>
            <pc:sldMk cId="2581263162" sldId="296"/>
            <ac:spMk id="3" creationId="{ADF17AE6-CD6E-C217-1503-755F75A09814}"/>
          </ac:spMkLst>
        </pc:spChg>
      </pc:sldChg>
      <pc:sldChg chg="modSp new del mod">
        <pc:chgData name="Amar Maharjan" userId="42288142-0c2e-46bf-9d89-edac47b8f1d2" providerId="ADAL" clId="{2EE1FFE0-631D-4A9D-919E-80CEB4AE1BB0}" dt="2022-09-10T06:08:44.850" v="2583" actId="47"/>
        <pc:sldMkLst>
          <pc:docMk/>
          <pc:sldMk cId="13188862" sldId="297"/>
        </pc:sldMkLst>
        <pc:spChg chg="mod">
          <ac:chgData name="Amar Maharjan" userId="42288142-0c2e-46bf-9d89-edac47b8f1d2" providerId="ADAL" clId="{2EE1FFE0-631D-4A9D-919E-80CEB4AE1BB0}" dt="2022-09-10T01:19:30.389" v="1143"/>
          <ac:spMkLst>
            <pc:docMk/>
            <pc:sldMk cId="13188862" sldId="297"/>
            <ac:spMk id="2" creationId="{999A4AC4-9EDD-12AF-C1D4-8B8410E70476}"/>
          </ac:spMkLst>
        </pc:spChg>
        <pc:spChg chg="mod">
          <ac:chgData name="Amar Maharjan" userId="42288142-0c2e-46bf-9d89-edac47b8f1d2" providerId="ADAL" clId="{2EE1FFE0-631D-4A9D-919E-80CEB4AE1BB0}" dt="2022-09-10T01:19:33.558" v="1145" actId="27636"/>
          <ac:spMkLst>
            <pc:docMk/>
            <pc:sldMk cId="13188862" sldId="297"/>
            <ac:spMk id="3" creationId="{EC09162C-D962-70F1-30DA-9A0CD6742E19}"/>
          </ac:spMkLst>
        </pc:spChg>
      </pc:sldChg>
      <pc:sldChg chg="modSp new mod">
        <pc:chgData name="Amar Maharjan" userId="42288142-0c2e-46bf-9d89-edac47b8f1d2" providerId="ADAL" clId="{2EE1FFE0-631D-4A9D-919E-80CEB4AE1BB0}" dt="2022-09-10T06:08:51.544" v="2584" actId="207"/>
        <pc:sldMkLst>
          <pc:docMk/>
          <pc:sldMk cId="2812403631" sldId="298"/>
        </pc:sldMkLst>
        <pc:spChg chg="mod">
          <ac:chgData name="Amar Maharjan" userId="42288142-0c2e-46bf-9d89-edac47b8f1d2" providerId="ADAL" clId="{2EE1FFE0-631D-4A9D-919E-80CEB4AE1BB0}" dt="2022-09-10T01:19:42.694" v="1147"/>
          <ac:spMkLst>
            <pc:docMk/>
            <pc:sldMk cId="2812403631" sldId="298"/>
            <ac:spMk id="2" creationId="{21AF5B34-F82F-D4E0-D22B-0815A34E0D99}"/>
          </ac:spMkLst>
        </pc:spChg>
        <pc:spChg chg="mod">
          <ac:chgData name="Amar Maharjan" userId="42288142-0c2e-46bf-9d89-edac47b8f1d2" providerId="ADAL" clId="{2EE1FFE0-631D-4A9D-919E-80CEB4AE1BB0}" dt="2022-09-10T06:08:51.544" v="2584" actId="207"/>
          <ac:spMkLst>
            <pc:docMk/>
            <pc:sldMk cId="2812403631" sldId="298"/>
            <ac:spMk id="3" creationId="{BD583448-76EF-7877-CFE3-C0D1FC390960}"/>
          </ac:spMkLst>
        </pc:spChg>
      </pc:sldChg>
      <pc:sldChg chg="addSp delSp modSp new mod">
        <pc:chgData name="Amar Maharjan" userId="42288142-0c2e-46bf-9d89-edac47b8f1d2" providerId="ADAL" clId="{2EE1FFE0-631D-4A9D-919E-80CEB4AE1BB0}" dt="2022-09-10T06:09:25.163" v="2603" actId="1035"/>
        <pc:sldMkLst>
          <pc:docMk/>
          <pc:sldMk cId="571416583" sldId="299"/>
        </pc:sldMkLst>
        <pc:spChg chg="mod">
          <ac:chgData name="Amar Maharjan" userId="42288142-0c2e-46bf-9d89-edac47b8f1d2" providerId="ADAL" clId="{2EE1FFE0-631D-4A9D-919E-80CEB4AE1BB0}" dt="2022-09-10T01:20:05.912" v="1154"/>
          <ac:spMkLst>
            <pc:docMk/>
            <pc:sldMk cId="571416583" sldId="299"/>
            <ac:spMk id="2" creationId="{286372D4-E8BB-9448-10B7-A59841FF46A6}"/>
          </ac:spMkLst>
        </pc:spChg>
        <pc:spChg chg="del">
          <ac:chgData name="Amar Maharjan" userId="42288142-0c2e-46bf-9d89-edac47b8f1d2" providerId="ADAL" clId="{2EE1FFE0-631D-4A9D-919E-80CEB4AE1BB0}" dt="2022-09-10T01:20:02.126" v="1153"/>
          <ac:spMkLst>
            <pc:docMk/>
            <pc:sldMk cId="571416583" sldId="299"/>
            <ac:spMk id="3" creationId="{A1CCC99A-0C84-F0C1-7326-8D9F7A5B5347}"/>
          </ac:spMkLst>
        </pc:spChg>
        <pc:picChg chg="add mod">
          <ac:chgData name="Amar Maharjan" userId="42288142-0c2e-46bf-9d89-edac47b8f1d2" providerId="ADAL" clId="{2EE1FFE0-631D-4A9D-919E-80CEB4AE1BB0}" dt="2022-09-10T06:09:25.163" v="2603" actId="1035"/>
          <ac:picMkLst>
            <pc:docMk/>
            <pc:sldMk cId="571416583" sldId="299"/>
            <ac:picMk id="7" creationId="{6D22CAD2-F88C-ED03-CA98-5D66DFAC38CE}"/>
          </ac:picMkLst>
        </pc:picChg>
      </pc:sldChg>
      <pc:sldChg chg="modSp new mod">
        <pc:chgData name="Amar Maharjan" userId="42288142-0c2e-46bf-9d89-edac47b8f1d2" providerId="ADAL" clId="{2EE1FFE0-631D-4A9D-919E-80CEB4AE1BB0}" dt="2022-09-10T06:09:49.141" v="2609" actId="207"/>
        <pc:sldMkLst>
          <pc:docMk/>
          <pc:sldMk cId="2689034536" sldId="300"/>
        </pc:sldMkLst>
        <pc:spChg chg="mod">
          <ac:chgData name="Amar Maharjan" userId="42288142-0c2e-46bf-9d89-edac47b8f1d2" providerId="ADAL" clId="{2EE1FFE0-631D-4A9D-919E-80CEB4AE1BB0}" dt="2022-09-10T01:20:38.021" v="1160"/>
          <ac:spMkLst>
            <pc:docMk/>
            <pc:sldMk cId="2689034536" sldId="300"/>
            <ac:spMk id="2" creationId="{AA63CC13-22F4-3DD0-FF78-A6EEE7AE411C}"/>
          </ac:spMkLst>
        </pc:spChg>
        <pc:spChg chg="mod">
          <ac:chgData name="Amar Maharjan" userId="42288142-0c2e-46bf-9d89-edac47b8f1d2" providerId="ADAL" clId="{2EE1FFE0-631D-4A9D-919E-80CEB4AE1BB0}" dt="2022-09-10T06:09:49.141" v="2609" actId="207"/>
          <ac:spMkLst>
            <pc:docMk/>
            <pc:sldMk cId="2689034536" sldId="300"/>
            <ac:spMk id="3" creationId="{3D49A994-88D8-5DE5-BA4F-672D52A367E2}"/>
          </ac:spMkLst>
        </pc:spChg>
      </pc:sldChg>
      <pc:sldChg chg="modSp new mod">
        <pc:chgData name="Amar Maharjan" userId="42288142-0c2e-46bf-9d89-edac47b8f1d2" providerId="ADAL" clId="{2EE1FFE0-631D-4A9D-919E-80CEB4AE1BB0}" dt="2022-09-10T06:09:55.853" v="2611" actId="207"/>
        <pc:sldMkLst>
          <pc:docMk/>
          <pc:sldMk cId="1240321663" sldId="301"/>
        </pc:sldMkLst>
        <pc:spChg chg="mod">
          <ac:chgData name="Amar Maharjan" userId="42288142-0c2e-46bf-9d89-edac47b8f1d2" providerId="ADAL" clId="{2EE1FFE0-631D-4A9D-919E-80CEB4AE1BB0}" dt="2022-09-10T01:20:48.310" v="1163"/>
          <ac:spMkLst>
            <pc:docMk/>
            <pc:sldMk cId="1240321663" sldId="301"/>
            <ac:spMk id="2" creationId="{001BC9C1-EF2D-C4E8-CAA3-F8CE1899DDA1}"/>
          </ac:spMkLst>
        </pc:spChg>
        <pc:spChg chg="mod">
          <ac:chgData name="Amar Maharjan" userId="42288142-0c2e-46bf-9d89-edac47b8f1d2" providerId="ADAL" clId="{2EE1FFE0-631D-4A9D-919E-80CEB4AE1BB0}" dt="2022-09-10T06:09:55.853" v="2611" actId="207"/>
          <ac:spMkLst>
            <pc:docMk/>
            <pc:sldMk cId="1240321663" sldId="301"/>
            <ac:spMk id="3" creationId="{9B04BFC4-F90A-ADA4-DDD3-731494A7E4BB}"/>
          </ac:spMkLst>
        </pc:spChg>
      </pc:sldChg>
      <pc:sldChg chg="modSp new mod">
        <pc:chgData name="Amar Maharjan" userId="42288142-0c2e-46bf-9d89-edac47b8f1d2" providerId="ADAL" clId="{2EE1FFE0-631D-4A9D-919E-80CEB4AE1BB0}" dt="2022-09-10T01:21:02.217" v="1168"/>
        <pc:sldMkLst>
          <pc:docMk/>
          <pc:sldMk cId="290382761" sldId="302"/>
        </pc:sldMkLst>
        <pc:spChg chg="mod">
          <ac:chgData name="Amar Maharjan" userId="42288142-0c2e-46bf-9d89-edac47b8f1d2" providerId="ADAL" clId="{2EE1FFE0-631D-4A9D-919E-80CEB4AE1BB0}" dt="2022-09-10T01:20:59.204" v="1167"/>
          <ac:spMkLst>
            <pc:docMk/>
            <pc:sldMk cId="290382761" sldId="302"/>
            <ac:spMk id="2" creationId="{7D440045-EDCD-2669-3D61-38DF6AA3C263}"/>
          </ac:spMkLst>
        </pc:spChg>
        <pc:spChg chg="mod">
          <ac:chgData name="Amar Maharjan" userId="42288142-0c2e-46bf-9d89-edac47b8f1d2" providerId="ADAL" clId="{2EE1FFE0-631D-4A9D-919E-80CEB4AE1BB0}" dt="2022-09-10T01:21:02.217" v="1168"/>
          <ac:spMkLst>
            <pc:docMk/>
            <pc:sldMk cId="290382761" sldId="302"/>
            <ac:spMk id="3" creationId="{A8F030BF-E04D-A1BC-38E1-B4F56171599E}"/>
          </ac:spMkLst>
        </pc:spChg>
      </pc:sldChg>
      <pc:sldChg chg="modSp new mod">
        <pc:chgData name="Amar Maharjan" userId="42288142-0c2e-46bf-9d89-edac47b8f1d2" providerId="ADAL" clId="{2EE1FFE0-631D-4A9D-919E-80CEB4AE1BB0}" dt="2022-09-10T06:10:03.880" v="2612" actId="403"/>
        <pc:sldMkLst>
          <pc:docMk/>
          <pc:sldMk cId="2473545908" sldId="303"/>
        </pc:sldMkLst>
        <pc:spChg chg="mod">
          <ac:chgData name="Amar Maharjan" userId="42288142-0c2e-46bf-9d89-edac47b8f1d2" providerId="ADAL" clId="{2EE1FFE0-631D-4A9D-919E-80CEB4AE1BB0}" dt="2022-09-10T01:21:09.045" v="1170"/>
          <ac:spMkLst>
            <pc:docMk/>
            <pc:sldMk cId="2473545908" sldId="303"/>
            <ac:spMk id="2" creationId="{115603FD-2512-4D07-EAE8-BB0B45D996C2}"/>
          </ac:spMkLst>
        </pc:spChg>
        <pc:spChg chg="mod">
          <ac:chgData name="Amar Maharjan" userId="42288142-0c2e-46bf-9d89-edac47b8f1d2" providerId="ADAL" clId="{2EE1FFE0-631D-4A9D-919E-80CEB4AE1BB0}" dt="2022-09-10T06:10:03.880" v="2612" actId="403"/>
          <ac:spMkLst>
            <pc:docMk/>
            <pc:sldMk cId="2473545908" sldId="303"/>
            <ac:spMk id="3" creationId="{F373F9D6-D6F9-F61F-9C19-B350558B2B43}"/>
          </ac:spMkLst>
        </pc:spChg>
      </pc:sldChg>
      <pc:sldChg chg="addSp modSp new mod">
        <pc:chgData name="Amar Maharjan" userId="42288142-0c2e-46bf-9d89-edac47b8f1d2" providerId="ADAL" clId="{2EE1FFE0-631D-4A9D-919E-80CEB4AE1BB0}" dt="2022-09-10T06:10:13.442" v="2613" actId="1076"/>
        <pc:sldMkLst>
          <pc:docMk/>
          <pc:sldMk cId="2882553236" sldId="304"/>
        </pc:sldMkLst>
        <pc:spChg chg="mod">
          <ac:chgData name="Amar Maharjan" userId="42288142-0c2e-46bf-9d89-edac47b8f1d2" providerId="ADAL" clId="{2EE1FFE0-631D-4A9D-919E-80CEB4AE1BB0}" dt="2022-09-10T01:21:19.270" v="1173"/>
          <ac:spMkLst>
            <pc:docMk/>
            <pc:sldMk cId="2882553236" sldId="304"/>
            <ac:spMk id="2" creationId="{CCFA5A6D-5848-D164-CCFB-FD7CCAA05B26}"/>
          </ac:spMkLst>
        </pc:spChg>
        <pc:spChg chg="mod">
          <ac:chgData name="Amar Maharjan" userId="42288142-0c2e-46bf-9d89-edac47b8f1d2" providerId="ADAL" clId="{2EE1FFE0-631D-4A9D-919E-80CEB4AE1BB0}" dt="2022-09-10T01:21:24.295" v="1174"/>
          <ac:spMkLst>
            <pc:docMk/>
            <pc:sldMk cId="2882553236" sldId="304"/>
            <ac:spMk id="3" creationId="{6071AA65-BFCD-1C67-027D-3510348218AE}"/>
          </ac:spMkLst>
        </pc:spChg>
        <pc:picChg chg="add mod">
          <ac:chgData name="Amar Maharjan" userId="42288142-0c2e-46bf-9d89-edac47b8f1d2" providerId="ADAL" clId="{2EE1FFE0-631D-4A9D-919E-80CEB4AE1BB0}" dt="2022-09-10T06:10:13.442" v="2613" actId="1076"/>
          <ac:picMkLst>
            <pc:docMk/>
            <pc:sldMk cId="2882553236" sldId="304"/>
            <ac:picMk id="7" creationId="{826291CB-8598-C69F-9DE1-1000339A867D}"/>
          </ac:picMkLst>
        </pc:picChg>
      </pc:sldChg>
      <pc:sldChg chg="addSp modSp new mod">
        <pc:chgData name="Amar Maharjan" userId="42288142-0c2e-46bf-9d89-edac47b8f1d2" providerId="ADAL" clId="{2EE1FFE0-631D-4A9D-919E-80CEB4AE1BB0}" dt="2022-09-10T06:10:28.810" v="2618" actId="1076"/>
        <pc:sldMkLst>
          <pc:docMk/>
          <pc:sldMk cId="2149244539" sldId="305"/>
        </pc:sldMkLst>
        <pc:spChg chg="mod">
          <ac:chgData name="Amar Maharjan" userId="42288142-0c2e-46bf-9d89-edac47b8f1d2" providerId="ADAL" clId="{2EE1FFE0-631D-4A9D-919E-80CEB4AE1BB0}" dt="2022-09-10T01:21:39.479" v="1178"/>
          <ac:spMkLst>
            <pc:docMk/>
            <pc:sldMk cId="2149244539" sldId="305"/>
            <ac:spMk id="2" creationId="{8896EDC3-71D7-DFA9-AEC0-3109C222E05E}"/>
          </ac:spMkLst>
        </pc:spChg>
        <pc:spChg chg="mod">
          <ac:chgData name="Amar Maharjan" userId="42288142-0c2e-46bf-9d89-edac47b8f1d2" providerId="ADAL" clId="{2EE1FFE0-631D-4A9D-919E-80CEB4AE1BB0}" dt="2022-09-10T06:10:22.204" v="2616" actId="404"/>
          <ac:spMkLst>
            <pc:docMk/>
            <pc:sldMk cId="2149244539" sldId="305"/>
            <ac:spMk id="3" creationId="{4A398930-014E-39B6-1165-C15FEC33D9E8}"/>
          </ac:spMkLst>
        </pc:spChg>
        <pc:picChg chg="add mod">
          <ac:chgData name="Amar Maharjan" userId="42288142-0c2e-46bf-9d89-edac47b8f1d2" providerId="ADAL" clId="{2EE1FFE0-631D-4A9D-919E-80CEB4AE1BB0}" dt="2022-09-10T06:10:28.810" v="2618" actId="1076"/>
          <ac:picMkLst>
            <pc:docMk/>
            <pc:sldMk cId="2149244539" sldId="305"/>
            <ac:picMk id="7" creationId="{D1529E36-48FF-9D80-F80F-07541F29FCD4}"/>
          </ac:picMkLst>
        </pc:picChg>
      </pc:sldChg>
      <pc:sldChg chg="addSp modSp new mod">
        <pc:chgData name="Amar Maharjan" userId="42288142-0c2e-46bf-9d89-edac47b8f1d2" providerId="ADAL" clId="{2EE1FFE0-631D-4A9D-919E-80CEB4AE1BB0}" dt="2022-09-10T06:10:41.868" v="2619" actId="20577"/>
        <pc:sldMkLst>
          <pc:docMk/>
          <pc:sldMk cId="2377707744" sldId="306"/>
        </pc:sldMkLst>
        <pc:spChg chg="mod">
          <ac:chgData name="Amar Maharjan" userId="42288142-0c2e-46bf-9d89-edac47b8f1d2" providerId="ADAL" clId="{2EE1FFE0-631D-4A9D-919E-80CEB4AE1BB0}" dt="2022-09-10T01:21:56.965" v="1185"/>
          <ac:spMkLst>
            <pc:docMk/>
            <pc:sldMk cId="2377707744" sldId="306"/>
            <ac:spMk id="2" creationId="{4FB40418-77D6-C175-E60B-6D3A8A8A3FC8}"/>
          </ac:spMkLst>
        </pc:spChg>
        <pc:spChg chg="mod">
          <ac:chgData name="Amar Maharjan" userId="42288142-0c2e-46bf-9d89-edac47b8f1d2" providerId="ADAL" clId="{2EE1FFE0-631D-4A9D-919E-80CEB4AE1BB0}" dt="2022-09-10T06:10:41.868" v="2619" actId="20577"/>
          <ac:spMkLst>
            <pc:docMk/>
            <pc:sldMk cId="2377707744" sldId="306"/>
            <ac:spMk id="3" creationId="{86042F61-12B8-6A4E-B72D-2F015C17D9B0}"/>
          </ac:spMkLst>
        </pc:spChg>
        <pc:picChg chg="add mod">
          <ac:chgData name="Amar Maharjan" userId="42288142-0c2e-46bf-9d89-edac47b8f1d2" providerId="ADAL" clId="{2EE1FFE0-631D-4A9D-919E-80CEB4AE1BB0}" dt="2022-09-10T01:22:09.182" v="1189" actId="1076"/>
          <ac:picMkLst>
            <pc:docMk/>
            <pc:sldMk cId="2377707744" sldId="306"/>
            <ac:picMk id="7" creationId="{2E64B4CE-339D-1E9C-C412-F461B3C39D87}"/>
          </ac:picMkLst>
        </pc:picChg>
      </pc:sldChg>
      <pc:sldChg chg="modSp new mod">
        <pc:chgData name="Amar Maharjan" userId="42288142-0c2e-46bf-9d89-edac47b8f1d2" providerId="ADAL" clId="{2EE1FFE0-631D-4A9D-919E-80CEB4AE1BB0}" dt="2022-09-10T06:10:59.664" v="2623" actId="207"/>
        <pc:sldMkLst>
          <pc:docMk/>
          <pc:sldMk cId="3791628765" sldId="307"/>
        </pc:sldMkLst>
        <pc:spChg chg="mod">
          <ac:chgData name="Amar Maharjan" userId="42288142-0c2e-46bf-9d89-edac47b8f1d2" providerId="ADAL" clId="{2EE1FFE0-631D-4A9D-919E-80CEB4AE1BB0}" dt="2022-09-10T01:22:18.583" v="1191"/>
          <ac:spMkLst>
            <pc:docMk/>
            <pc:sldMk cId="3791628765" sldId="307"/>
            <ac:spMk id="2" creationId="{6AE4655B-F06F-16C6-EB0E-F1BCF1279BEC}"/>
          </ac:spMkLst>
        </pc:spChg>
        <pc:spChg chg="mod">
          <ac:chgData name="Amar Maharjan" userId="42288142-0c2e-46bf-9d89-edac47b8f1d2" providerId="ADAL" clId="{2EE1FFE0-631D-4A9D-919E-80CEB4AE1BB0}" dt="2022-09-10T06:10:59.664" v="2623" actId="207"/>
          <ac:spMkLst>
            <pc:docMk/>
            <pc:sldMk cId="3791628765" sldId="307"/>
            <ac:spMk id="3" creationId="{36FE90DE-9033-DBCC-2D0A-B849910BF0A3}"/>
          </ac:spMkLst>
        </pc:spChg>
      </pc:sldChg>
      <pc:sldChg chg="addSp delSp modSp new mod">
        <pc:chgData name="Amar Maharjan" userId="42288142-0c2e-46bf-9d89-edac47b8f1d2" providerId="ADAL" clId="{2EE1FFE0-631D-4A9D-919E-80CEB4AE1BB0}" dt="2022-09-10T06:11:14.002" v="2626" actId="1076"/>
        <pc:sldMkLst>
          <pc:docMk/>
          <pc:sldMk cId="2551326303" sldId="308"/>
        </pc:sldMkLst>
        <pc:spChg chg="mod">
          <ac:chgData name="Amar Maharjan" userId="42288142-0c2e-46bf-9d89-edac47b8f1d2" providerId="ADAL" clId="{2EE1FFE0-631D-4A9D-919E-80CEB4AE1BB0}" dt="2022-09-10T01:22:32.069" v="1195"/>
          <ac:spMkLst>
            <pc:docMk/>
            <pc:sldMk cId="2551326303" sldId="308"/>
            <ac:spMk id="2" creationId="{FC6170DB-F379-6A5C-9992-455CFAEDD1E2}"/>
          </ac:spMkLst>
        </pc:spChg>
        <pc:spChg chg="del">
          <ac:chgData name="Amar Maharjan" userId="42288142-0c2e-46bf-9d89-edac47b8f1d2" providerId="ADAL" clId="{2EE1FFE0-631D-4A9D-919E-80CEB4AE1BB0}" dt="2022-09-10T01:22:38.778" v="1199"/>
          <ac:spMkLst>
            <pc:docMk/>
            <pc:sldMk cId="2551326303" sldId="308"/>
            <ac:spMk id="3" creationId="{89473BCB-97AA-9A3C-281C-DB504A8E90AC}"/>
          </ac:spMkLst>
        </pc:spChg>
        <pc:picChg chg="add del mod">
          <ac:chgData name="Amar Maharjan" userId="42288142-0c2e-46bf-9d89-edac47b8f1d2" providerId="ADAL" clId="{2EE1FFE0-631D-4A9D-919E-80CEB4AE1BB0}" dt="2022-09-10T01:22:36.944" v="1198" actId="478"/>
          <ac:picMkLst>
            <pc:docMk/>
            <pc:sldMk cId="2551326303" sldId="308"/>
            <ac:picMk id="7" creationId="{ECF4EEC2-2F08-60F2-BBA0-4A8DBB95607F}"/>
          </ac:picMkLst>
        </pc:picChg>
        <pc:picChg chg="add mod">
          <ac:chgData name="Amar Maharjan" userId="42288142-0c2e-46bf-9d89-edac47b8f1d2" providerId="ADAL" clId="{2EE1FFE0-631D-4A9D-919E-80CEB4AE1BB0}" dt="2022-09-10T06:11:14.002" v="2626" actId="1076"/>
          <ac:picMkLst>
            <pc:docMk/>
            <pc:sldMk cId="2551326303" sldId="308"/>
            <ac:picMk id="8" creationId="{734D9CA6-E4FF-4BE5-B62B-77EFD8457847}"/>
          </ac:picMkLst>
        </pc:picChg>
      </pc:sldChg>
      <pc:sldChg chg="modSp new mod">
        <pc:chgData name="Amar Maharjan" userId="42288142-0c2e-46bf-9d89-edac47b8f1d2" providerId="ADAL" clId="{2EE1FFE0-631D-4A9D-919E-80CEB4AE1BB0}" dt="2022-09-10T06:11:20.435" v="2627" actId="207"/>
        <pc:sldMkLst>
          <pc:docMk/>
          <pc:sldMk cId="2786626790" sldId="309"/>
        </pc:sldMkLst>
        <pc:spChg chg="mod">
          <ac:chgData name="Amar Maharjan" userId="42288142-0c2e-46bf-9d89-edac47b8f1d2" providerId="ADAL" clId="{2EE1FFE0-631D-4A9D-919E-80CEB4AE1BB0}" dt="2022-09-10T01:22:54.645" v="1206"/>
          <ac:spMkLst>
            <pc:docMk/>
            <pc:sldMk cId="2786626790" sldId="309"/>
            <ac:spMk id="2" creationId="{3D976C2E-80FD-940F-AF3D-14C4D9AB0AB2}"/>
          </ac:spMkLst>
        </pc:spChg>
        <pc:spChg chg="mod">
          <ac:chgData name="Amar Maharjan" userId="42288142-0c2e-46bf-9d89-edac47b8f1d2" providerId="ADAL" clId="{2EE1FFE0-631D-4A9D-919E-80CEB4AE1BB0}" dt="2022-09-10T06:11:20.435" v="2627" actId="207"/>
          <ac:spMkLst>
            <pc:docMk/>
            <pc:sldMk cId="2786626790" sldId="309"/>
            <ac:spMk id="3" creationId="{7F7B7366-10B5-1B65-23C6-E47A0E8A608C}"/>
          </ac:spMkLst>
        </pc:spChg>
      </pc:sldChg>
      <pc:sldChg chg="modSp new mod">
        <pc:chgData name="Amar Maharjan" userId="42288142-0c2e-46bf-9d89-edac47b8f1d2" providerId="ADAL" clId="{2EE1FFE0-631D-4A9D-919E-80CEB4AE1BB0}" dt="2022-09-10T06:11:30.525" v="2630" actId="207"/>
        <pc:sldMkLst>
          <pc:docMk/>
          <pc:sldMk cId="251389854" sldId="310"/>
        </pc:sldMkLst>
        <pc:spChg chg="mod">
          <ac:chgData name="Amar Maharjan" userId="42288142-0c2e-46bf-9d89-edac47b8f1d2" providerId="ADAL" clId="{2EE1FFE0-631D-4A9D-919E-80CEB4AE1BB0}" dt="2022-09-10T01:23:05.268" v="1209"/>
          <ac:spMkLst>
            <pc:docMk/>
            <pc:sldMk cId="251389854" sldId="310"/>
            <ac:spMk id="2" creationId="{CE1B5303-5A18-A4A0-78FD-E391DB642533}"/>
          </ac:spMkLst>
        </pc:spChg>
        <pc:spChg chg="mod">
          <ac:chgData name="Amar Maharjan" userId="42288142-0c2e-46bf-9d89-edac47b8f1d2" providerId="ADAL" clId="{2EE1FFE0-631D-4A9D-919E-80CEB4AE1BB0}" dt="2022-09-10T06:11:30.525" v="2630" actId="207"/>
          <ac:spMkLst>
            <pc:docMk/>
            <pc:sldMk cId="251389854" sldId="310"/>
            <ac:spMk id="3" creationId="{538496FB-0861-49BB-95D7-4B8279AACBCA}"/>
          </ac:spMkLst>
        </pc:spChg>
      </pc:sldChg>
      <pc:sldChg chg="addSp delSp modSp new mod">
        <pc:chgData name="Amar Maharjan" userId="42288142-0c2e-46bf-9d89-edac47b8f1d2" providerId="ADAL" clId="{2EE1FFE0-631D-4A9D-919E-80CEB4AE1BB0}" dt="2022-09-10T06:11:36.114" v="2631" actId="1076"/>
        <pc:sldMkLst>
          <pc:docMk/>
          <pc:sldMk cId="2028442110" sldId="311"/>
        </pc:sldMkLst>
        <pc:spChg chg="mod">
          <ac:chgData name="Amar Maharjan" userId="42288142-0c2e-46bf-9d89-edac47b8f1d2" providerId="ADAL" clId="{2EE1FFE0-631D-4A9D-919E-80CEB4AE1BB0}" dt="2022-09-10T01:23:16.677" v="1212"/>
          <ac:spMkLst>
            <pc:docMk/>
            <pc:sldMk cId="2028442110" sldId="311"/>
            <ac:spMk id="2" creationId="{E81FE021-8811-E420-0514-CBCE96B47BA8}"/>
          </ac:spMkLst>
        </pc:spChg>
        <pc:spChg chg="del">
          <ac:chgData name="Amar Maharjan" userId="42288142-0c2e-46bf-9d89-edac47b8f1d2" providerId="ADAL" clId="{2EE1FFE0-631D-4A9D-919E-80CEB4AE1BB0}" dt="2022-09-10T01:23:19.882" v="1213"/>
          <ac:spMkLst>
            <pc:docMk/>
            <pc:sldMk cId="2028442110" sldId="311"/>
            <ac:spMk id="3" creationId="{C2C50A0A-C8C6-54D6-3447-52A19C1ECEA2}"/>
          </ac:spMkLst>
        </pc:spChg>
        <pc:picChg chg="add mod">
          <ac:chgData name="Amar Maharjan" userId="42288142-0c2e-46bf-9d89-edac47b8f1d2" providerId="ADAL" clId="{2EE1FFE0-631D-4A9D-919E-80CEB4AE1BB0}" dt="2022-09-10T06:11:36.114" v="2631" actId="1076"/>
          <ac:picMkLst>
            <pc:docMk/>
            <pc:sldMk cId="2028442110" sldId="311"/>
            <ac:picMk id="7" creationId="{C054CD09-1303-5FFA-B465-E46E884B9EA3}"/>
          </ac:picMkLst>
        </pc:picChg>
      </pc:sldChg>
      <pc:sldChg chg="addSp delSp modSp new mod">
        <pc:chgData name="Amar Maharjan" userId="42288142-0c2e-46bf-9d89-edac47b8f1d2" providerId="ADAL" clId="{2EE1FFE0-631D-4A9D-919E-80CEB4AE1BB0}" dt="2022-09-10T06:15:27.953" v="2671" actId="1076"/>
        <pc:sldMkLst>
          <pc:docMk/>
          <pc:sldMk cId="3320766829" sldId="312"/>
        </pc:sldMkLst>
        <pc:spChg chg="mod">
          <ac:chgData name="Amar Maharjan" userId="42288142-0c2e-46bf-9d89-edac47b8f1d2" providerId="ADAL" clId="{2EE1FFE0-631D-4A9D-919E-80CEB4AE1BB0}" dt="2022-09-10T01:23:31.285" v="1218"/>
          <ac:spMkLst>
            <pc:docMk/>
            <pc:sldMk cId="3320766829" sldId="312"/>
            <ac:spMk id="2" creationId="{673C510B-4DED-DFA4-2DD7-ACD16C1E46E6}"/>
          </ac:spMkLst>
        </pc:spChg>
        <pc:spChg chg="del">
          <ac:chgData name="Amar Maharjan" userId="42288142-0c2e-46bf-9d89-edac47b8f1d2" providerId="ADAL" clId="{2EE1FFE0-631D-4A9D-919E-80CEB4AE1BB0}" dt="2022-09-10T01:23:34.711" v="1219"/>
          <ac:spMkLst>
            <pc:docMk/>
            <pc:sldMk cId="3320766829" sldId="312"/>
            <ac:spMk id="3" creationId="{290E8488-1484-D088-F2E6-4D8388BE1BBA}"/>
          </ac:spMkLst>
        </pc:spChg>
        <pc:picChg chg="add mod">
          <ac:chgData name="Amar Maharjan" userId="42288142-0c2e-46bf-9d89-edac47b8f1d2" providerId="ADAL" clId="{2EE1FFE0-631D-4A9D-919E-80CEB4AE1BB0}" dt="2022-09-10T06:15:27.953" v="2671" actId="1076"/>
          <ac:picMkLst>
            <pc:docMk/>
            <pc:sldMk cId="3320766829" sldId="312"/>
            <ac:picMk id="7" creationId="{2866AF7A-D58E-C784-7A43-F02064744018}"/>
          </ac:picMkLst>
        </pc:picChg>
      </pc:sldChg>
      <pc:sldChg chg="addSp modSp new mod modShow">
        <pc:chgData name="Amar Maharjan" userId="42288142-0c2e-46bf-9d89-edac47b8f1d2" providerId="ADAL" clId="{2EE1FFE0-631D-4A9D-919E-80CEB4AE1BB0}" dt="2022-09-10T06:11:58.541" v="2637" actId="207"/>
        <pc:sldMkLst>
          <pc:docMk/>
          <pc:sldMk cId="3111189484" sldId="313"/>
        </pc:sldMkLst>
        <pc:spChg chg="mod">
          <ac:chgData name="Amar Maharjan" userId="42288142-0c2e-46bf-9d89-edac47b8f1d2" providerId="ADAL" clId="{2EE1FFE0-631D-4A9D-919E-80CEB4AE1BB0}" dt="2022-09-10T01:23:47.348" v="1224"/>
          <ac:spMkLst>
            <pc:docMk/>
            <pc:sldMk cId="3111189484" sldId="313"/>
            <ac:spMk id="2" creationId="{344CF29A-3B4A-DB68-ACE4-42384EA0AE3C}"/>
          </ac:spMkLst>
        </pc:spChg>
        <pc:spChg chg="mod">
          <ac:chgData name="Amar Maharjan" userId="42288142-0c2e-46bf-9d89-edac47b8f1d2" providerId="ADAL" clId="{2EE1FFE0-631D-4A9D-919E-80CEB4AE1BB0}" dt="2022-09-10T06:11:58.541" v="2637" actId="207"/>
          <ac:spMkLst>
            <pc:docMk/>
            <pc:sldMk cId="3111189484" sldId="313"/>
            <ac:spMk id="3" creationId="{677D5F02-E5B3-DFFD-4607-791FD52D01FC}"/>
          </ac:spMkLst>
        </pc:spChg>
        <pc:picChg chg="add mod">
          <ac:chgData name="Amar Maharjan" userId="42288142-0c2e-46bf-9d89-edac47b8f1d2" providerId="ADAL" clId="{2EE1FFE0-631D-4A9D-919E-80CEB4AE1BB0}" dt="2022-09-10T06:11:49.769" v="2634" actId="1076"/>
          <ac:picMkLst>
            <pc:docMk/>
            <pc:sldMk cId="3111189484" sldId="313"/>
            <ac:picMk id="7" creationId="{746896B2-291A-50D0-5F89-B1E6C3898013}"/>
          </ac:picMkLst>
        </pc:picChg>
      </pc:sldChg>
      <pc:sldChg chg="modSp new mod">
        <pc:chgData name="Amar Maharjan" userId="42288142-0c2e-46bf-9d89-edac47b8f1d2" providerId="ADAL" clId="{2EE1FFE0-631D-4A9D-919E-80CEB4AE1BB0}" dt="2022-09-10T01:24:11.824" v="1234" actId="27636"/>
        <pc:sldMkLst>
          <pc:docMk/>
          <pc:sldMk cId="1247201875" sldId="314"/>
        </pc:sldMkLst>
        <pc:spChg chg="mod">
          <ac:chgData name="Amar Maharjan" userId="42288142-0c2e-46bf-9d89-edac47b8f1d2" providerId="ADAL" clId="{2EE1FFE0-631D-4A9D-919E-80CEB4AE1BB0}" dt="2022-09-10T01:24:08.456" v="1232"/>
          <ac:spMkLst>
            <pc:docMk/>
            <pc:sldMk cId="1247201875" sldId="314"/>
            <ac:spMk id="2" creationId="{1F5FCE82-FE68-A0CF-2ED7-DF2AFFD6A052}"/>
          </ac:spMkLst>
        </pc:spChg>
        <pc:spChg chg="mod">
          <ac:chgData name="Amar Maharjan" userId="42288142-0c2e-46bf-9d89-edac47b8f1d2" providerId="ADAL" clId="{2EE1FFE0-631D-4A9D-919E-80CEB4AE1BB0}" dt="2022-09-10T01:24:11.824" v="1234" actId="27636"/>
          <ac:spMkLst>
            <pc:docMk/>
            <pc:sldMk cId="1247201875" sldId="314"/>
            <ac:spMk id="3" creationId="{E380A3CC-C481-1B7D-4F18-993733C2D48A}"/>
          </ac:spMkLst>
        </pc:spChg>
      </pc:sldChg>
      <pc:sldChg chg="addSp delSp modSp new mod">
        <pc:chgData name="Amar Maharjan" userId="42288142-0c2e-46bf-9d89-edac47b8f1d2" providerId="ADAL" clId="{2EE1FFE0-631D-4A9D-919E-80CEB4AE1BB0}" dt="2022-09-10T01:24:26.617" v="1237"/>
        <pc:sldMkLst>
          <pc:docMk/>
          <pc:sldMk cId="2602550904" sldId="315"/>
        </pc:sldMkLst>
        <pc:spChg chg="mod">
          <ac:chgData name="Amar Maharjan" userId="42288142-0c2e-46bf-9d89-edac47b8f1d2" providerId="ADAL" clId="{2EE1FFE0-631D-4A9D-919E-80CEB4AE1BB0}" dt="2022-09-10T01:24:18.980" v="1236"/>
          <ac:spMkLst>
            <pc:docMk/>
            <pc:sldMk cId="2602550904" sldId="315"/>
            <ac:spMk id="2" creationId="{8FDAE7D3-15DC-0437-2E35-C5AD502971B3}"/>
          </ac:spMkLst>
        </pc:spChg>
        <pc:spChg chg="del">
          <ac:chgData name="Amar Maharjan" userId="42288142-0c2e-46bf-9d89-edac47b8f1d2" providerId="ADAL" clId="{2EE1FFE0-631D-4A9D-919E-80CEB4AE1BB0}" dt="2022-09-10T01:24:26.617" v="1237"/>
          <ac:spMkLst>
            <pc:docMk/>
            <pc:sldMk cId="2602550904" sldId="315"/>
            <ac:spMk id="3" creationId="{FE45C688-A9A5-6AA8-DA1C-BC6FBBDFC0D8}"/>
          </ac:spMkLst>
        </pc:spChg>
        <pc:picChg chg="add mod">
          <ac:chgData name="Amar Maharjan" userId="42288142-0c2e-46bf-9d89-edac47b8f1d2" providerId="ADAL" clId="{2EE1FFE0-631D-4A9D-919E-80CEB4AE1BB0}" dt="2022-09-10T01:24:26.617" v="1237"/>
          <ac:picMkLst>
            <pc:docMk/>
            <pc:sldMk cId="2602550904" sldId="315"/>
            <ac:picMk id="7" creationId="{5B5AE38C-88AF-487D-AABD-8500AA32B034}"/>
          </ac:picMkLst>
        </pc:picChg>
      </pc:sldChg>
      <pc:sldChg chg="modSp new mod">
        <pc:chgData name="Amar Maharjan" userId="42288142-0c2e-46bf-9d89-edac47b8f1d2" providerId="ADAL" clId="{2EE1FFE0-631D-4A9D-919E-80CEB4AE1BB0}" dt="2022-09-10T01:24:37.325" v="1240"/>
        <pc:sldMkLst>
          <pc:docMk/>
          <pc:sldMk cId="3422410775" sldId="316"/>
        </pc:sldMkLst>
        <pc:spChg chg="mod">
          <ac:chgData name="Amar Maharjan" userId="42288142-0c2e-46bf-9d89-edac47b8f1d2" providerId="ADAL" clId="{2EE1FFE0-631D-4A9D-919E-80CEB4AE1BB0}" dt="2022-09-10T01:24:34.182" v="1239"/>
          <ac:spMkLst>
            <pc:docMk/>
            <pc:sldMk cId="3422410775" sldId="316"/>
            <ac:spMk id="2" creationId="{E1652B4F-7F40-75CB-B4FE-CCD498508EEB}"/>
          </ac:spMkLst>
        </pc:spChg>
        <pc:spChg chg="mod">
          <ac:chgData name="Amar Maharjan" userId="42288142-0c2e-46bf-9d89-edac47b8f1d2" providerId="ADAL" clId="{2EE1FFE0-631D-4A9D-919E-80CEB4AE1BB0}" dt="2022-09-10T01:24:37.325" v="1240"/>
          <ac:spMkLst>
            <pc:docMk/>
            <pc:sldMk cId="3422410775" sldId="316"/>
            <ac:spMk id="3" creationId="{2C6AC55D-3141-31F6-699C-DCD31091D527}"/>
          </ac:spMkLst>
        </pc:spChg>
      </pc:sldChg>
      <pc:sldChg chg="modSp new mod">
        <pc:chgData name="Amar Maharjan" userId="42288142-0c2e-46bf-9d89-edac47b8f1d2" providerId="ADAL" clId="{2EE1FFE0-631D-4A9D-919E-80CEB4AE1BB0}" dt="2022-09-10T01:24:47.415" v="1243"/>
        <pc:sldMkLst>
          <pc:docMk/>
          <pc:sldMk cId="829980288" sldId="317"/>
        </pc:sldMkLst>
        <pc:spChg chg="mod">
          <ac:chgData name="Amar Maharjan" userId="42288142-0c2e-46bf-9d89-edac47b8f1d2" providerId="ADAL" clId="{2EE1FFE0-631D-4A9D-919E-80CEB4AE1BB0}" dt="2022-09-10T01:24:44.294" v="1242"/>
          <ac:spMkLst>
            <pc:docMk/>
            <pc:sldMk cId="829980288" sldId="317"/>
            <ac:spMk id="2" creationId="{E8A59247-7DD2-30B9-7A53-14932A8BC3F0}"/>
          </ac:spMkLst>
        </pc:spChg>
        <pc:spChg chg="mod">
          <ac:chgData name="Amar Maharjan" userId="42288142-0c2e-46bf-9d89-edac47b8f1d2" providerId="ADAL" clId="{2EE1FFE0-631D-4A9D-919E-80CEB4AE1BB0}" dt="2022-09-10T01:24:47.415" v="1243"/>
          <ac:spMkLst>
            <pc:docMk/>
            <pc:sldMk cId="829980288" sldId="317"/>
            <ac:spMk id="3" creationId="{99D96571-FDF6-FC3E-F258-A61162A870A0}"/>
          </ac:spMkLst>
        </pc:spChg>
      </pc:sldChg>
      <pc:sldChg chg="modSp new mod">
        <pc:chgData name="Amar Maharjan" userId="42288142-0c2e-46bf-9d89-edac47b8f1d2" providerId="ADAL" clId="{2EE1FFE0-631D-4A9D-919E-80CEB4AE1BB0}" dt="2022-09-10T06:12:26.781" v="2644" actId="207"/>
        <pc:sldMkLst>
          <pc:docMk/>
          <pc:sldMk cId="2111515796" sldId="318"/>
        </pc:sldMkLst>
        <pc:spChg chg="mod">
          <ac:chgData name="Amar Maharjan" userId="42288142-0c2e-46bf-9d89-edac47b8f1d2" providerId="ADAL" clId="{2EE1FFE0-631D-4A9D-919E-80CEB4AE1BB0}" dt="2022-09-10T01:24:55.044" v="1245"/>
          <ac:spMkLst>
            <pc:docMk/>
            <pc:sldMk cId="2111515796" sldId="318"/>
            <ac:spMk id="2" creationId="{39E1BAE8-E1CF-5CB0-B0B4-39CAFE6AC67C}"/>
          </ac:spMkLst>
        </pc:spChg>
        <pc:spChg chg="mod">
          <ac:chgData name="Amar Maharjan" userId="42288142-0c2e-46bf-9d89-edac47b8f1d2" providerId="ADAL" clId="{2EE1FFE0-631D-4A9D-919E-80CEB4AE1BB0}" dt="2022-09-10T06:12:26.781" v="2644" actId="207"/>
          <ac:spMkLst>
            <pc:docMk/>
            <pc:sldMk cId="2111515796" sldId="318"/>
            <ac:spMk id="3" creationId="{244BC86B-78ED-9CED-44F6-0BECE505B8D6}"/>
          </ac:spMkLst>
        </pc:spChg>
      </pc:sldChg>
      <pc:sldChg chg="modSp new mod">
        <pc:chgData name="Amar Maharjan" userId="42288142-0c2e-46bf-9d89-edac47b8f1d2" providerId="ADAL" clId="{2EE1FFE0-631D-4A9D-919E-80CEB4AE1BB0}" dt="2022-09-10T06:12:53.973" v="2652" actId="207"/>
        <pc:sldMkLst>
          <pc:docMk/>
          <pc:sldMk cId="461054732" sldId="319"/>
        </pc:sldMkLst>
        <pc:spChg chg="mod">
          <ac:chgData name="Amar Maharjan" userId="42288142-0c2e-46bf-9d89-edac47b8f1d2" providerId="ADAL" clId="{2EE1FFE0-631D-4A9D-919E-80CEB4AE1BB0}" dt="2022-09-10T01:25:06.420" v="1249"/>
          <ac:spMkLst>
            <pc:docMk/>
            <pc:sldMk cId="461054732" sldId="319"/>
            <ac:spMk id="2" creationId="{8FAE8B8C-59AF-5293-4CBC-579B11D877E7}"/>
          </ac:spMkLst>
        </pc:spChg>
        <pc:spChg chg="mod">
          <ac:chgData name="Amar Maharjan" userId="42288142-0c2e-46bf-9d89-edac47b8f1d2" providerId="ADAL" clId="{2EE1FFE0-631D-4A9D-919E-80CEB4AE1BB0}" dt="2022-09-10T06:12:53.973" v="2652" actId="207"/>
          <ac:spMkLst>
            <pc:docMk/>
            <pc:sldMk cId="461054732" sldId="319"/>
            <ac:spMk id="3" creationId="{3E475406-813E-E16F-EA72-638B35C4C701}"/>
          </ac:spMkLst>
        </pc:spChg>
      </pc:sldChg>
      <pc:sldChg chg="addSp modSp new mod">
        <pc:chgData name="Amar Maharjan" userId="42288142-0c2e-46bf-9d89-edac47b8f1d2" providerId="ADAL" clId="{2EE1FFE0-631D-4A9D-919E-80CEB4AE1BB0}" dt="2022-09-10T06:13:24.545" v="2664" actId="1076"/>
        <pc:sldMkLst>
          <pc:docMk/>
          <pc:sldMk cId="1259829205" sldId="320"/>
        </pc:sldMkLst>
        <pc:spChg chg="mod">
          <ac:chgData name="Amar Maharjan" userId="42288142-0c2e-46bf-9d89-edac47b8f1d2" providerId="ADAL" clId="{2EE1FFE0-631D-4A9D-919E-80CEB4AE1BB0}" dt="2022-09-10T01:25:18.693" v="1253"/>
          <ac:spMkLst>
            <pc:docMk/>
            <pc:sldMk cId="1259829205" sldId="320"/>
            <ac:spMk id="2" creationId="{18B4AAD7-01B8-9EC2-979E-2D63FD4D9A6F}"/>
          </ac:spMkLst>
        </pc:spChg>
        <pc:spChg chg="mod">
          <ac:chgData name="Amar Maharjan" userId="42288142-0c2e-46bf-9d89-edac47b8f1d2" providerId="ADAL" clId="{2EE1FFE0-631D-4A9D-919E-80CEB4AE1BB0}" dt="2022-09-10T06:13:20.702" v="2663" actId="404"/>
          <ac:spMkLst>
            <pc:docMk/>
            <pc:sldMk cId="1259829205" sldId="320"/>
            <ac:spMk id="3" creationId="{574A25A0-2994-BC47-8D78-56773E388E7C}"/>
          </ac:spMkLst>
        </pc:spChg>
        <pc:picChg chg="add mod">
          <ac:chgData name="Amar Maharjan" userId="42288142-0c2e-46bf-9d89-edac47b8f1d2" providerId="ADAL" clId="{2EE1FFE0-631D-4A9D-919E-80CEB4AE1BB0}" dt="2022-09-10T06:13:24.545" v="2664" actId="1076"/>
          <ac:picMkLst>
            <pc:docMk/>
            <pc:sldMk cId="1259829205" sldId="320"/>
            <ac:picMk id="7" creationId="{51A368E2-6FFF-E71F-B2D7-A0A3254FB6FD}"/>
          </ac:picMkLst>
        </pc:picChg>
      </pc:sldChg>
      <pc:sldChg chg="modSp new mod">
        <pc:chgData name="Amar Maharjan" userId="42288142-0c2e-46bf-9d89-edac47b8f1d2" providerId="ADAL" clId="{2EE1FFE0-631D-4A9D-919E-80CEB4AE1BB0}" dt="2022-09-10T01:25:41.830" v="1260"/>
        <pc:sldMkLst>
          <pc:docMk/>
          <pc:sldMk cId="1008069453" sldId="321"/>
        </pc:sldMkLst>
        <pc:spChg chg="mod">
          <ac:chgData name="Amar Maharjan" userId="42288142-0c2e-46bf-9d89-edac47b8f1d2" providerId="ADAL" clId="{2EE1FFE0-631D-4A9D-919E-80CEB4AE1BB0}" dt="2022-09-10T01:25:38.932" v="1259"/>
          <ac:spMkLst>
            <pc:docMk/>
            <pc:sldMk cId="1008069453" sldId="321"/>
            <ac:spMk id="2" creationId="{2E74F98B-6479-6E61-0279-4680C62666F5}"/>
          </ac:spMkLst>
        </pc:spChg>
        <pc:spChg chg="mod">
          <ac:chgData name="Amar Maharjan" userId="42288142-0c2e-46bf-9d89-edac47b8f1d2" providerId="ADAL" clId="{2EE1FFE0-631D-4A9D-919E-80CEB4AE1BB0}" dt="2022-09-10T01:25:41.830" v="1260"/>
          <ac:spMkLst>
            <pc:docMk/>
            <pc:sldMk cId="1008069453" sldId="321"/>
            <ac:spMk id="3" creationId="{CE93268F-E073-E7B8-F482-1C9A99509874}"/>
          </ac:spMkLst>
        </pc:spChg>
      </pc:sldChg>
      <pc:sldChg chg="addSp modSp new mod">
        <pc:chgData name="Amar Maharjan" userId="42288142-0c2e-46bf-9d89-edac47b8f1d2" providerId="ADAL" clId="{2EE1FFE0-631D-4A9D-919E-80CEB4AE1BB0}" dt="2022-09-10T06:15:59.233" v="2673" actId="1076"/>
        <pc:sldMkLst>
          <pc:docMk/>
          <pc:sldMk cId="4085101881" sldId="322"/>
        </pc:sldMkLst>
        <pc:spChg chg="mod">
          <ac:chgData name="Amar Maharjan" userId="42288142-0c2e-46bf-9d89-edac47b8f1d2" providerId="ADAL" clId="{2EE1FFE0-631D-4A9D-919E-80CEB4AE1BB0}" dt="2022-09-10T01:25:48.357" v="1262"/>
          <ac:spMkLst>
            <pc:docMk/>
            <pc:sldMk cId="4085101881" sldId="322"/>
            <ac:spMk id="2" creationId="{7CBC7760-93D2-A540-9C7F-88EEBB5A60DF}"/>
          </ac:spMkLst>
        </pc:spChg>
        <pc:spChg chg="mod">
          <ac:chgData name="Amar Maharjan" userId="42288142-0c2e-46bf-9d89-edac47b8f1d2" providerId="ADAL" clId="{2EE1FFE0-631D-4A9D-919E-80CEB4AE1BB0}" dt="2022-09-10T01:25:56.415" v="1264" actId="27636"/>
          <ac:spMkLst>
            <pc:docMk/>
            <pc:sldMk cId="4085101881" sldId="322"/>
            <ac:spMk id="3" creationId="{1C1FE600-EC12-2F10-96A4-F34345086753}"/>
          </ac:spMkLst>
        </pc:spChg>
        <pc:picChg chg="add mod">
          <ac:chgData name="Amar Maharjan" userId="42288142-0c2e-46bf-9d89-edac47b8f1d2" providerId="ADAL" clId="{2EE1FFE0-631D-4A9D-919E-80CEB4AE1BB0}" dt="2022-09-10T06:15:59.233" v="2673" actId="1076"/>
          <ac:picMkLst>
            <pc:docMk/>
            <pc:sldMk cId="4085101881" sldId="322"/>
            <ac:picMk id="7" creationId="{FCE9DB03-7356-BB2C-00DB-AF27A12A52BB}"/>
          </ac:picMkLst>
        </pc:picChg>
      </pc:sldChg>
      <pc:sldChg chg="addSp delSp modSp new mod">
        <pc:chgData name="Amar Maharjan" userId="42288142-0c2e-46bf-9d89-edac47b8f1d2" providerId="ADAL" clId="{2EE1FFE0-631D-4A9D-919E-80CEB4AE1BB0}" dt="2022-09-10T06:13:41.097" v="2665" actId="1076"/>
        <pc:sldMkLst>
          <pc:docMk/>
          <pc:sldMk cId="1242288588" sldId="323"/>
        </pc:sldMkLst>
        <pc:spChg chg="mod">
          <ac:chgData name="Amar Maharjan" userId="42288142-0c2e-46bf-9d89-edac47b8f1d2" providerId="ADAL" clId="{2EE1FFE0-631D-4A9D-919E-80CEB4AE1BB0}" dt="2022-09-10T01:26:08.036" v="1268"/>
          <ac:spMkLst>
            <pc:docMk/>
            <pc:sldMk cId="1242288588" sldId="323"/>
            <ac:spMk id="2" creationId="{D875CD2F-4D5A-1BEA-5018-CA9DDBD898FD}"/>
          </ac:spMkLst>
        </pc:spChg>
        <pc:spChg chg="del">
          <ac:chgData name="Amar Maharjan" userId="42288142-0c2e-46bf-9d89-edac47b8f1d2" providerId="ADAL" clId="{2EE1FFE0-631D-4A9D-919E-80CEB4AE1BB0}" dt="2022-09-10T01:26:11.111" v="1269"/>
          <ac:spMkLst>
            <pc:docMk/>
            <pc:sldMk cId="1242288588" sldId="323"/>
            <ac:spMk id="3" creationId="{19188792-044D-696E-69A8-6060BF3BA717}"/>
          </ac:spMkLst>
        </pc:spChg>
        <pc:picChg chg="add mod">
          <ac:chgData name="Amar Maharjan" userId="42288142-0c2e-46bf-9d89-edac47b8f1d2" providerId="ADAL" clId="{2EE1FFE0-631D-4A9D-919E-80CEB4AE1BB0}" dt="2022-09-10T06:13:41.097" v="2665" actId="1076"/>
          <ac:picMkLst>
            <pc:docMk/>
            <pc:sldMk cId="1242288588" sldId="323"/>
            <ac:picMk id="7" creationId="{7AAE89CD-8127-5C04-BF19-DFFBC628E9D9}"/>
          </ac:picMkLst>
        </pc:picChg>
      </pc:sldChg>
      <pc:sldChg chg="new del">
        <pc:chgData name="Amar Maharjan" userId="42288142-0c2e-46bf-9d89-edac47b8f1d2" providerId="ADAL" clId="{2EE1FFE0-631D-4A9D-919E-80CEB4AE1BB0}" dt="2022-09-10T01:26:24.749" v="1271" actId="47"/>
        <pc:sldMkLst>
          <pc:docMk/>
          <pc:sldMk cId="959650971" sldId="324"/>
        </pc:sldMkLst>
      </pc:sldChg>
      <pc:sldChg chg="modSp add del mod">
        <pc:chgData name="Amar Maharjan" userId="42288142-0c2e-46bf-9d89-edac47b8f1d2" providerId="ADAL" clId="{2EE1FFE0-631D-4A9D-919E-80CEB4AE1BB0}" dt="2022-09-10T00:52:31.600" v="92"/>
        <pc:sldMkLst>
          <pc:docMk/>
          <pc:sldMk cId="0" sldId="332"/>
        </pc:sldMkLst>
        <pc:spChg chg="mod">
          <ac:chgData name="Amar Maharjan" userId="42288142-0c2e-46bf-9d89-edac47b8f1d2" providerId="ADAL" clId="{2EE1FFE0-631D-4A9D-919E-80CEB4AE1BB0}" dt="2022-09-10T00:52:31.600" v="92"/>
          <ac:spMkLst>
            <pc:docMk/>
            <pc:sldMk cId="0" sldId="332"/>
            <ac:spMk id="13314" creationId="{853D310B-2F05-42DF-BD11-7984E309A7AB}"/>
          </ac:spMkLst>
        </pc:spChg>
      </pc:sldChg>
      <pc:sldChg chg="modSp add del mod">
        <pc:chgData name="Amar Maharjan" userId="42288142-0c2e-46bf-9d89-edac47b8f1d2" providerId="ADAL" clId="{2EE1FFE0-631D-4A9D-919E-80CEB4AE1BB0}" dt="2022-09-10T00:52:31.600" v="92"/>
        <pc:sldMkLst>
          <pc:docMk/>
          <pc:sldMk cId="0" sldId="336"/>
        </pc:sldMkLst>
        <pc:spChg chg="mod">
          <ac:chgData name="Amar Maharjan" userId="42288142-0c2e-46bf-9d89-edac47b8f1d2" providerId="ADAL" clId="{2EE1FFE0-631D-4A9D-919E-80CEB4AE1BB0}" dt="2022-09-10T00:52:31.600" v="92"/>
          <ac:spMkLst>
            <pc:docMk/>
            <pc:sldMk cId="0" sldId="336"/>
            <ac:spMk id="17410" creationId="{184A6F67-063F-4959-9060-0C6E5AFA8749}"/>
          </ac:spMkLst>
        </pc:spChg>
      </pc:sldChg>
    </pc:docChg>
  </pc:docChgLst>
  <pc:docChgLst>
    <pc:chgData name="Maharjan, Amar" userId="42288142-0c2e-46bf-9d89-edac47b8f1d2" providerId="ADAL" clId="{647BB2EE-657E-4251-AA99-9095A9B69221}"/>
    <pc:docChg chg="undo custSel addSld delSld modSld sldOrd">
      <pc:chgData name="Maharjan, Amar" userId="42288142-0c2e-46bf-9d89-edac47b8f1d2" providerId="ADAL" clId="{647BB2EE-657E-4251-AA99-9095A9B69221}" dt="2023-09-09T15:19:56.618" v="513" actId="47"/>
      <pc:docMkLst>
        <pc:docMk/>
      </pc:docMkLst>
      <pc:sldChg chg="modSp mod">
        <pc:chgData name="Maharjan, Amar" userId="42288142-0c2e-46bf-9d89-edac47b8f1d2" providerId="ADAL" clId="{647BB2EE-657E-4251-AA99-9095A9B69221}" dt="2023-08-19T22:57:26.106" v="1" actId="27636"/>
        <pc:sldMkLst>
          <pc:docMk/>
          <pc:sldMk cId="3201442386" sldId="257"/>
        </pc:sldMkLst>
        <pc:spChg chg="mod">
          <ac:chgData name="Maharjan, Amar" userId="42288142-0c2e-46bf-9d89-edac47b8f1d2" providerId="ADAL" clId="{647BB2EE-657E-4251-AA99-9095A9B69221}" dt="2023-08-19T22:57:26.106" v="1" actId="27636"/>
          <ac:spMkLst>
            <pc:docMk/>
            <pc:sldMk cId="3201442386" sldId="257"/>
            <ac:spMk id="3" creationId="{CCDB7042-56E9-8BB6-0DD8-E689EE5215DF}"/>
          </ac:spMkLst>
        </pc:spChg>
      </pc:sldChg>
      <pc:sldChg chg="modSp mod">
        <pc:chgData name="Maharjan, Amar" userId="42288142-0c2e-46bf-9d89-edac47b8f1d2" providerId="ADAL" clId="{647BB2EE-657E-4251-AA99-9095A9B69221}" dt="2023-09-09T03:48:56.902" v="4" actId="27636"/>
        <pc:sldMkLst>
          <pc:docMk/>
          <pc:sldMk cId="2056408498" sldId="261"/>
        </pc:sldMkLst>
        <pc:spChg chg="mod">
          <ac:chgData name="Maharjan, Amar" userId="42288142-0c2e-46bf-9d89-edac47b8f1d2" providerId="ADAL" clId="{647BB2EE-657E-4251-AA99-9095A9B69221}" dt="2023-09-09T03:48:56.902" v="4" actId="27636"/>
          <ac:spMkLst>
            <pc:docMk/>
            <pc:sldMk cId="2056408498" sldId="261"/>
            <ac:spMk id="3" creationId="{C30B8A3F-95F1-E384-EBCE-51957F132881}"/>
          </ac:spMkLst>
        </pc:spChg>
      </pc:sldChg>
      <pc:sldChg chg="addSp modSp mod modAnim modNotesTx">
        <pc:chgData name="Maharjan, Amar" userId="42288142-0c2e-46bf-9d89-edac47b8f1d2" providerId="ADAL" clId="{647BB2EE-657E-4251-AA99-9095A9B69221}" dt="2023-09-09T05:05:05.432" v="226" actId="6549"/>
        <pc:sldMkLst>
          <pc:docMk/>
          <pc:sldMk cId="3502262290" sldId="263"/>
        </pc:sldMkLst>
        <pc:spChg chg="mod">
          <ac:chgData name="Maharjan, Amar" userId="42288142-0c2e-46bf-9d89-edac47b8f1d2" providerId="ADAL" clId="{647BB2EE-657E-4251-AA99-9095A9B69221}" dt="2023-09-09T04:58:56.115" v="193" actId="21"/>
          <ac:spMkLst>
            <pc:docMk/>
            <pc:sldMk cId="3502262290" sldId="263"/>
            <ac:spMk id="2" creationId="{8530EE89-2CBB-0004-DD9D-06749518F39F}"/>
          </ac:spMkLst>
        </pc:spChg>
        <pc:spChg chg="mod">
          <ac:chgData name="Maharjan, Amar" userId="42288142-0c2e-46bf-9d89-edac47b8f1d2" providerId="ADAL" clId="{647BB2EE-657E-4251-AA99-9095A9B69221}" dt="2023-09-09T05:00:22.649" v="215" actId="20577"/>
          <ac:spMkLst>
            <pc:docMk/>
            <pc:sldMk cId="3502262290" sldId="263"/>
            <ac:spMk id="3" creationId="{C1650CFD-924D-BC1E-D1FA-C15D2E00EBB4}"/>
          </ac:spMkLst>
        </pc:spChg>
        <pc:spChg chg="add mod">
          <ac:chgData name="Maharjan, Amar" userId="42288142-0c2e-46bf-9d89-edac47b8f1d2" providerId="ADAL" clId="{647BB2EE-657E-4251-AA99-9095A9B69221}" dt="2023-09-09T05:00:25.819" v="216" actId="1076"/>
          <ac:spMkLst>
            <pc:docMk/>
            <pc:sldMk cId="3502262290" sldId="263"/>
            <ac:spMk id="7" creationId="{94975E09-03DA-DCA1-01B9-6848086A0565}"/>
          </ac:spMkLst>
        </pc:spChg>
      </pc:sldChg>
      <pc:sldChg chg="modSp mod">
        <pc:chgData name="Maharjan, Amar" userId="42288142-0c2e-46bf-9d89-edac47b8f1d2" providerId="ADAL" clId="{647BB2EE-657E-4251-AA99-9095A9B69221}" dt="2023-09-09T14:11:49.893" v="373" actId="20577"/>
        <pc:sldMkLst>
          <pc:docMk/>
          <pc:sldMk cId="4168169077" sldId="267"/>
        </pc:sldMkLst>
        <pc:spChg chg="mod">
          <ac:chgData name="Maharjan, Amar" userId="42288142-0c2e-46bf-9d89-edac47b8f1d2" providerId="ADAL" clId="{647BB2EE-657E-4251-AA99-9095A9B69221}" dt="2023-09-09T14:11:49.893" v="373" actId="20577"/>
          <ac:spMkLst>
            <pc:docMk/>
            <pc:sldMk cId="4168169077" sldId="267"/>
            <ac:spMk id="3" creationId="{A6906485-BFE3-7DB3-2B11-E1D3D1068CDC}"/>
          </ac:spMkLst>
        </pc:spChg>
      </pc:sldChg>
      <pc:sldChg chg="ord">
        <pc:chgData name="Maharjan, Amar" userId="42288142-0c2e-46bf-9d89-edac47b8f1d2" providerId="ADAL" clId="{647BB2EE-657E-4251-AA99-9095A9B69221}" dt="2023-09-09T03:51:01.915" v="11"/>
        <pc:sldMkLst>
          <pc:docMk/>
          <pc:sldMk cId="3665978771" sldId="272"/>
        </pc:sldMkLst>
      </pc:sldChg>
      <pc:sldChg chg="modSp mod">
        <pc:chgData name="Maharjan, Amar" userId="42288142-0c2e-46bf-9d89-edac47b8f1d2" providerId="ADAL" clId="{647BB2EE-657E-4251-AA99-9095A9B69221}" dt="2023-09-09T03:49:01.411" v="9" actId="27636"/>
        <pc:sldMkLst>
          <pc:docMk/>
          <pc:sldMk cId="2441716599" sldId="273"/>
        </pc:sldMkLst>
        <pc:spChg chg="mod">
          <ac:chgData name="Maharjan, Amar" userId="42288142-0c2e-46bf-9d89-edac47b8f1d2" providerId="ADAL" clId="{647BB2EE-657E-4251-AA99-9095A9B69221}" dt="2023-09-09T03:49:01.411" v="9" actId="27636"/>
          <ac:spMkLst>
            <pc:docMk/>
            <pc:sldMk cId="2441716599" sldId="273"/>
            <ac:spMk id="3" creationId="{88C8AC2F-023F-662C-36EE-34680C427379}"/>
          </ac:spMkLst>
        </pc:spChg>
      </pc:sldChg>
      <pc:sldChg chg="modSp mod">
        <pc:chgData name="Maharjan, Amar" userId="42288142-0c2e-46bf-9d89-edac47b8f1d2" providerId="ADAL" clId="{647BB2EE-657E-4251-AA99-9095A9B69221}" dt="2023-09-09T03:59:09.581" v="67" actId="27636"/>
        <pc:sldMkLst>
          <pc:docMk/>
          <pc:sldMk cId="1348453476" sldId="276"/>
        </pc:sldMkLst>
        <pc:spChg chg="mod">
          <ac:chgData name="Maharjan, Amar" userId="42288142-0c2e-46bf-9d89-edac47b8f1d2" providerId="ADAL" clId="{647BB2EE-657E-4251-AA99-9095A9B69221}" dt="2023-09-09T03:59:09.581" v="67" actId="27636"/>
          <ac:spMkLst>
            <pc:docMk/>
            <pc:sldMk cId="1348453476" sldId="276"/>
            <ac:spMk id="8" creationId="{E3EB7680-D607-4941-D4C3-4B79022DA028}"/>
          </ac:spMkLst>
        </pc:spChg>
      </pc:sldChg>
      <pc:sldChg chg="modSp mod">
        <pc:chgData name="Maharjan, Amar" userId="42288142-0c2e-46bf-9d89-edac47b8f1d2" providerId="ADAL" clId="{647BB2EE-657E-4251-AA99-9095A9B69221}" dt="2023-09-09T03:58:05.436" v="13" actId="27636"/>
        <pc:sldMkLst>
          <pc:docMk/>
          <pc:sldMk cId="3959553599" sldId="277"/>
        </pc:sldMkLst>
        <pc:spChg chg="mod">
          <ac:chgData name="Maharjan, Amar" userId="42288142-0c2e-46bf-9d89-edac47b8f1d2" providerId="ADAL" clId="{647BB2EE-657E-4251-AA99-9095A9B69221}" dt="2023-09-09T03:58:05.436" v="13" actId="27636"/>
          <ac:spMkLst>
            <pc:docMk/>
            <pc:sldMk cId="3959553599" sldId="277"/>
            <ac:spMk id="3" creationId="{F6A3321B-B084-5A20-D63C-1D8FA551F3E0}"/>
          </ac:spMkLst>
        </pc:spChg>
      </pc:sldChg>
      <pc:sldChg chg="addSp modSp mod">
        <pc:chgData name="Maharjan, Amar" userId="42288142-0c2e-46bf-9d89-edac47b8f1d2" providerId="ADAL" clId="{647BB2EE-657E-4251-AA99-9095A9B69221}" dt="2023-09-09T04:05:58.235" v="73" actId="164"/>
        <pc:sldMkLst>
          <pc:docMk/>
          <pc:sldMk cId="3487611416" sldId="278"/>
        </pc:sldMkLst>
        <pc:spChg chg="add mod">
          <ac:chgData name="Maharjan, Amar" userId="42288142-0c2e-46bf-9d89-edac47b8f1d2" providerId="ADAL" clId="{647BB2EE-657E-4251-AA99-9095A9B69221}" dt="2023-09-09T04:05:58.235" v="73" actId="164"/>
          <ac:spMkLst>
            <pc:docMk/>
            <pc:sldMk cId="3487611416" sldId="278"/>
            <ac:spMk id="9" creationId="{CBF4B65C-E6D0-298D-6B0F-970046A00C31}"/>
          </ac:spMkLst>
        </pc:spChg>
        <pc:grpChg chg="add mod">
          <ac:chgData name="Maharjan, Amar" userId="42288142-0c2e-46bf-9d89-edac47b8f1d2" providerId="ADAL" clId="{647BB2EE-657E-4251-AA99-9095A9B69221}" dt="2023-09-09T04:05:58.235" v="73" actId="164"/>
          <ac:grpSpMkLst>
            <pc:docMk/>
            <pc:sldMk cId="3487611416" sldId="278"/>
            <ac:grpSpMk id="10" creationId="{89911295-A032-C2E8-46D9-0EC2583B95EB}"/>
          </ac:grpSpMkLst>
        </pc:grpChg>
        <pc:picChg chg="mod">
          <ac:chgData name="Maharjan, Amar" userId="42288142-0c2e-46bf-9d89-edac47b8f1d2" providerId="ADAL" clId="{647BB2EE-657E-4251-AA99-9095A9B69221}" dt="2023-09-09T04:05:58.235" v="73" actId="164"/>
          <ac:picMkLst>
            <pc:docMk/>
            <pc:sldMk cId="3487611416" sldId="278"/>
            <ac:picMk id="7" creationId="{797ACD9A-0640-2D7E-340B-74068E603549}"/>
          </ac:picMkLst>
        </pc:picChg>
      </pc:sldChg>
      <pc:sldChg chg="modSp del mod modShow">
        <pc:chgData name="Maharjan, Amar" userId="42288142-0c2e-46bf-9d89-edac47b8f1d2" providerId="ADAL" clId="{647BB2EE-657E-4251-AA99-9095A9B69221}" dt="2023-09-09T15:19:56.618" v="513" actId="47"/>
        <pc:sldMkLst>
          <pc:docMk/>
          <pc:sldMk cId="1020836064" sldId="280"/>
        </pc:sldMkLst>
        <pc:picChg chg="mod">
          <ac:chgData name="Maharjan, Amar" userId="42288142-0c2e-46bf-9d89-edac47b8f1d2" providerId="ADAL" clId="{647BB2EE-657E-4251-AA99-9095A9B69221}" dt="2023-09-09T04:58:15.402" v="154" actId="1076"/>
          <ac:picMkLst>
            <pc:docMk/>
            <pc:sldMk cId="1020836064" sldId="280"/>
            <ac:picMk id="7" creationId="{9C846CD2-99DE-65AA-CC2F-2EB53140C7E5}"/>
          </ac:picMkLst>
        </pc:picChg>
      </pc:sldChg>
      <pc:sldChg chg="modSp">
        <pc:chgData name="Maharjan, Amar" userId="42288142-0c2e-46bf-9d89-edac47b8f1d2" providerId="ADAL" clId="{647BB2EE-657E-4251-AA99-9095A9B69221}" dt="2023-09-09T05:09:08.181" v="230" actId="1076"/>
        <pc:sldMkLst>
          <pc:docMk/>
          <pc:sldMk cId="2115029026" sldId="281"/>
        </pc:sldMkLst>
        <pc:picChg chg="mod">
          <ac:chgData name="Maharjan, Amar" userId="42288142-0c2e-46bf-9d89-edac47b8f1d2" providerId="ADAL" clId="{647BB2EE-657E-4251-AA99-9095A9B69221}" dt="2023-09-09T05:09:08.181" v="230" actId="1076"/>
          <ac:picMkLst>
            <pc:docMk/>
            <pc:sldMk cId="2115029026" sldId="281"/>
            <ac:picMk id="7" creationId="{C246BBDC-B878-781A-B40B-5B202123B316}"/>
          </ac:picMkLst>
        </pc:picChg>
      </pc:sldChg>
      <pc:sldChg chg="modSp mod">
        <pc:chgData name="Maharjan, Amar" userId="42288142-0c2e-46bf-9d89-edac47b8f1d2" providerId="ADAL" clId="{647BB2EE-657E-4251-AA99-9095A9B69221}" dt="2023-09-09T05:09:39.825" v="237" actId="20577"/>
        <pc:sldMkLst>
          <pc:docMk/>
          <pc:sldMk cId="3375550761" sldId="282"/>
        </pc:sldMkLst>
        <pc:spChg chg="mod">
          <ac:chgData name="Maharjan, Amar" userId="42288142-0c2e-46bf-9d89-edac47b8f1d2" providerId="ADAL" clId="{647BB2EE-657E-4251-AA99-9095A9B69221}" dt="2023-09-09T05:09:39.825" v="237" actId="20577"/>
          <ac:spMkLst>
            <pc:docMk/>
            <pc:sldMk cId="3375550761" sldId="282"/>
            <ac:spMk id="3" creationId="{A6C8D81A-AAE8-4C60-0688-9AFBBEDEEE6F}"/>
          </ac:spMkLst>
        </pc:spChg>
      </pc:sldChg>
      <pc:sldChg chg="modSp mod">
        <pc:chgData name="Maharjan, Amar" userId="42288142-0c2e-46bf-9d89-edac47b8f1d2" providerId="ADAL" clId="{647BB2EE-657E-4251-AA99-9095A9B69221}" dt="2023-09-09T06:00:39.612" v="241" actId="20577"/>
        <pc:sldMkLst>
          <pc:docMk/>
          <pc:sldMk cId="4185123005" sldId="289"/>
        </pc:sldMkLst>
        <pc:spChg chg="mod">
          <ac:chgData name="Maharjan, Amar" userId="42288142-0c2e-46bf-9d89-edac47b8f1d2" providerId="ADAL" clId="{647BB2EE-657E-4251-AA99-9095A9B69221}" dt="2023-09-09T06:00:39.612" v="241" actId="20577"/>
          <ac:spMkLst>
            <pc:docMk/>
            <pc:sldMk cId="4185123005" sldId="289"/>
            <ac:spMk id="3" creationId="{3C39D17B-41A0-1FCC-0B1B-42489F6A1F4D}"/>
          </ac:spMkLst>
        </pc:spChg>
      </pc:sldChg>
      <pc:sldChg chg="modSp mod">
        <pc:chgData name="Maharjan, Amar" userId="42288142-0c2e-46bf-9d89-edac47b8f1d2" providerId="ADAL" clId="{647BB2EE-657E-4251-AA99-9095A9B69221}" dt="2023-09-09T06:30:42.023" v="257" actId="20577"/>
        <pc:sldMkLst>
          <pc:docMk/>
          <pc:sldMk cId="1395812414" sldId="294"/>
        </pc:sldMkLst>
        <pc:spChg chg="mod">
          <ac:chgData name="Maharjan, Amar" userId="42288142-0c2e-46bf-9d89-edac47b8f1d2" providerId="ADAL" clId="{647BB2EE-657E-4251-AA99-9095A9B69221}" dt="2023-09-09T06:30:42.023" v="257" actId="20577"/>
          <ac:spMkLst>
            <pc:docMk/>
            <pc:sldMk cId="1395812414" sldId="294"/>
            <ac:spMk id="3" creationId="{96E97A69-9EF4-28A0-EB2E-9C92FE671041}"/>
          </ac:spMkLst>
        </pc:spChg>
      </pc:sldChg>
      <pc:sldChg chg="modSp mod">
        <pc:chgData name="Maharjan, Amar" userId="42288142-0c2e-46bf-9d89-edac47b8f1d2" providerId="ADAL" clId="{647BB2EE-657E-4251-AA99-9095A9B69221}" dt="2023-09-09T14:17:21.567" v="399" actId="20577"/>
        <pc:sldMkLst>
          <pc:docMk/>
          <pc:sldMk cId="2689034536" sldId="300"/>
        </pc:sldMkLst>
        <pc:spChg chg="mod">
          <ac:chgData name="Maharjan, Amar" userId="42288142-0c2e-46bf-9d89-edac47b8f1d2" providerId="ADAL" clId="{647BB2EE-657E-4251-AA99-9095A9B69221}" dt="2023-09-09T14:17:21.567" v="399" actId="20577"/>
          <ac:spMkLst>
            <pc:docMk/>
            <pc:sldMk cId="2689034536" sldId="300"/>
            <ac:spMk id="3" creationId="{3D49A994-88D8-5DE5-BA4F-672D52A367E2}"/>
          </ac:spMkLst>
        </pc:spChg>
      </pc:sldChg>
      <pc:sldChg chg="modSp mod">
        <pc:chgData name="Maharjan, Amar" userId="42288142-0c2e-46bf-9d89-edac47b8f1d2" providerId="ADAL" clId="{647BB2EE-657E-4251-AA99-9095A9B69221}" dt="2023-09-09T14:28:41.454" v="406" actId="20577"/>
        <pc:sldMkLst>
          <pc:docMk/>
          <pc:sldMk cId="1240321663" sldId="301"/>
        </pc:sldMkLst>
        <pc:spChg chg="mod">
          <ac:chgData name="Maharjan, Amar" userId="42288142-0c2e-46bf-9d89-edac47b8f1d2" providerId="ADAL" clId="{647BB2EE-657E-4251-AA99-9095A9B69221}" dt="2023-09-09T14:28:41.454" v="406" actId="20577"/>
          <ac:spMkLst>
            <pc:docMk/>
            <pc:sldMk cId="1240321663" sldId="301"/>
            <ac:spMk id="3" creationId="{9B04BFC4-F90A-ADA4-DDD3-731494A7E4BB}"/>
          </ac:spMkLst>
        </pc:spChg>
      </pc:sldChg>
      <pc:sldChg chg="modSp mod">
        <pc:chgData name="Maharjan, Amar" userId="42288142-0c2e-46bf-9d89-edac47b8f1d2" providerId="ADAL" clId="{647BB2EE-657E-4251-AA99-9095A9B69221}" dt="2023-09-09T14:41:45.381" v="414" actId="1076"/>
        <pc:sldMkLst>
          <pc:docMk/>
          <pc:sldMk cId="2377707744" sldId="306"/>
        </pc:sldMkLst>
        <pc:spChg chg="mod">
          <ac:chgData name="Maharjan, Amar" userId="42288142-0c2e-46bf-9d89-edac47b8f1d2" providerId="ADAL" clId="{647BB2EE-657E-4251-AA99-9095A9B69221}" dt="2023-09-09T14:41:38.606" v="411" actId="27636"/>
          <ac:spMkLst>
            <pc:docMk/>
            <pc:sldMk cId="2377707744" sldId="306"/>
            <ac:spMk id="3" creationId="{86042F61-12B8-6A4E-B72D-2F015C17D9B0}"/>
          </ac:spMkLst>
        </pc:spChg>
        <pc:picChg chg="mod">
          <ac:chgData name="Maharjan, Amar" userId="42288142-0c2e-46bf-9d89-edac47b8f1d2" providerId="ADAL" clId="{647BB2EE-657E-4251-AA99-9095A9B69221}" dt="2023-09-09T14:41:45.381" v="414" actId="1076"/>
          <ac:picMkLst>
            <pc:docMk/>
            <pc:sldMk cId="2377707744" sldId="306"/>
            <ac:picMk id="7" creationId="{2E64B4CE-339D-1E9C-C412-F461B3C39D87}"/>
          </ac:picMkLst>
        </pc:picChg>
      </pc:sldChg>
      <pc:sldChg chg="modSp mod">
        <pc:chgData name="Maharjan, Amar" userId="42288142-0c2e-46bf-9d89-edac47b8f1d2" providerId="ADAL" clId="{647BB2EE-657E-4251-AA99-9095A9B69221}" dt="2023-09-09T14:56:38.047" v="488" actId="20577"/>
        <pc:sldMkLst>
          <pc:docMk/>
          <pc:sldMk cId="251389854" sldId="310"/>
        </pc:sldMkLst>
        <pc:spChg chg="mod">
          <ac:chgData name="Maharjan, Amar" userId="42288142-0c2e-46bf-9d89-edac47b8f1d2" providerId="ADAL" clId="{647BB2EE-657E-4251-AA99-9095A9B69221}" dt="2023-09-09T14:56:38.047" v="488" actId="20577"/>
          <ac:spMkLst>
            <pc:docMk/>
            <pc:sldMk cId="251389854" sldId="310"/>
            <ac:spMk id="3" creationId="{538496FB-0861-49BB-95D7-4B8279AACBCA}"/>
          </ac:spMkLst>
        </pc:spChg>
      </pc:sldChg>
      <pc:sldChg chg="addSp modSp">
        <pc:chgData name="Maharjan, Amar" userId="42288142-0c2e-46bf-9d89-edac47b8f1d2" providerId="ADAL" clId="{647BB2EE-657E-4251-AA99-9095A9B69221}" dt="2023-09-09T14:57:42.807" v="489" actId="164"/>
        <pc:sldMkLst>
          <pc:docMk/>
          <pc:sldMk cId="2028442110" sldId="311"/>
        </pc:sldMkLst>
        <pc:spChg chg="mod">
          <ac:chgData name="Maharjan, Amar" userId="42288142-0c2e-46bf-9d89-edac47b8f1d2" providerId="ADAL" clId="{647BB2EE-657E-4251-AA99-9095A9B69221}" dt="2023-09-09T14:57:42.807" v="489" actId="164"/>
          <ac:spMkLst>
            <pc:docMk/>
            <pc:sldMk cId="2028442110" sldId="311"/>
            <ac:spMk id="3" creationId="{A4C29C53-B391-42B6-216F-A1688F233F6B}"/>
          </ac:spMkLst>
        </pc:spChg>
        <pc:spChg chg="mod">
          <ac:chgData name="Maharjan, Amar" userId="42288142-0c2e-46bf-9d89-edac47b8f1d2" providerId="ADAL" clId="{647BB2EE-657E-4251-AA99-9095A9B69221}" dt="2023-09-09T14:57:42.807" v="489" actId="164"/>
          <ac:spMkLst>
            <pc:docMk/>
            <pc:sldMk cId="2028442110" sldId="311"/>
            <ac:spMk id="8" creationId="{4EE2F557-A717-F752-6A34-33A2B6FFFB19}"/>
          </ac:spMkLst>
        </pc:spChg>
        <pc:spChg chg="mod">
          <ac:chgData name="Maharjan, Amar" userId="42288142-0c2e-46bf-9d89-edac47b8f1d2" providerId="ADAL" clId="{647BB2EE-657E-4251-AA99-9095A9B69221}" dt="2023-09-09T14:57:42.807" v="489" actId="164"/>
          <ac:spMkLst>
            <pc:docMk/>
            <pc:sldMk cId="2028442110" sldId="311"/>
            <ac:spMk id="9" creationId="{136144F5-ADA3-ACA2-2B19-ADAF8BB3AA5D}"/>
          </ac:spMkLst>
        </pc:spChg>
        <pc:spChg chg="mod">
          <ac:chgData name="Maharjan, Amar" userId="42288142-0c2e-46bf-9d89-edac47b8f1d2" providerId="ADAL" clId="{647BB2EE-657E-4251-AA99-9095A9B69221}" dt="2023-09-09T14:57:42.807" v="489" actId="164"/>
          <ac:spMkLst>
            <pc:docMk/>
            <pc:sldMk cId="2028442110" sldId="311"/>
            <ac:spMk id="10" creationId="{B05E8DCB-0095-399D-4F34-F08EFB233BBB}"/>
          </ac:spMkLst>
        </pc:spChg>
        <pc:grpChg chg="add mod">
          <ac:chgData name="Maharjan, Amar" userId="42288142-0c2e-46bf-9d89-edac47b8f1d2" providerId="ADAL" clId="{647BB2EE-657E-4251-AA99-9095A9B69221}" dt="2023-09-09T14:57:42.807" v="489" actId="164"/>
          <ac:grpSpMkLst>
            <pc:docMk/>
            <pc:sldMk cId="2028442110" sldId="311"/>
            <ac:grpSpMk id="11" creationId="{B9184CE8-02E2-93B1-F206-77D89F668872}"/>
          </ac:grpSpMkLst>
        </pc:grpChg>
      </pc:sldChg>
      <pc:sldChg chg="modNotesTx">
        <pc:chgData name="Maharjan, Amar" userId="42288142-0c2e-46bf-9d89-edac47b8f1d2" providerId="ADAL" clId="{647BB2EE-657E-4251-AA99-9095A9B69221}" dt="2023-09-09T15:10:37.581" v="510" actId="20577"/>
        <pc:sldMkLst>
          <pc:docMk/>
          <pc:sldMk cId="2602550904" sldId="315"/>
        </pc:sldMkLst>
      </pc:sldChg>
      <pc:sldChg chg="modSp">
        <pc:chgData name="Maharjan, Amar" userId="42288142-0c2e-46bf-9d89-edac47b8f1d2" providerId="ADAL" clId="{647BB2EE-657E-4251-AA99-9095A9B69221}" dt="2023-09-02T03:10:52.432" v="2"/>
        <pc:sldMkLst>
          <pc:docMk/>
          <pc:sldMk cId="829980288" sldId="317"/>
        </pc:sldMkLst>
        <pc:spChg chg="mod">
          <ac:chgData name="Maharjan, Amar" userId="42288142-0c2e-46bf-9d89-edac47b8f1d2" providerId="ADAL" clId="{647BB2EE-657E-4251-AA99-9095A9B69221}" dt="2023-09-02T03:10:52.432" v="2"/>
          <ac:spMkLst>
            <pc:docMk/>
            <pc:sldMk cId="829980288" sldId="317"/>
            <ac:spMk id="3" creationId="{99D96571-FDF6-FC3E-F258-A61162A870A0}"/>
          </ac:spMkLst>
        </pc:spChg>
      </pc:sldChg>
      <pc:sldChg chg="del mod modShow">
        <pc:chgData name="Maharjan, Amar" userId="42288142-0c2e-46bf-9d89-edac47b8f1d2" providerId="ADAL" clId="{647BB2EE-657E-4251-AA99-9095A9B69221}" dt="2023-09-09T15:19:44.873" v="511" actId="47"/>
        <pc:sldMkLst>
          <pc:docMk/>
          <pc:sldMk cId="4085101881" sldId="322"/>
        </pc:sldMkLst>
      </pc:sldChg>
      <pc:sldChg chg="del mod modShow">
        <pc:chgData name="Maharjan, Amar" userId="42288142-0c2e-46bf-9d89-edac47b8f1d2" providerId="ADAL" clId="{647BB2EE-657E-4251-AA99-9095A9B69221}" dt="2023-09-09T15:19:45.872" v="512" actId="47"/>
        <pc:sldMkLst>
          <pc:docMk/>
          <pc:sldMk cId="1242288588" sldId="323"/>
        </pc:sldMkLst>
      </pc:sldChg>
      <pc:sldChg chg="addSp modSp new mod ord">
        <pc:chgData name="Maharjan, Amar" userId="42288142-0c2e-46bf-9d89-edac47b8f1d2" providerId="ADAL" clId="{647BB2EE-657E-4251-AA99-9095A9B69221}" dt="2023-09-09T05:00:00.536" v="211" actId="1076"/>
        <pc:sldMkLst>
          <pc:docMk/>
          <pc:sldMk cId="1791092285" sldId="325"/>
        </pc:sldMkLst>
        <pc:spChg chg="mod">
          <ac:chgData name="Maharjan, Amar" userId="42288142-0c2e-46bf-9d89-edac47b8f1d2" providerId="ADAL" clId="{647BB2EE-657E-4251-AA99-9095A9B69221}" dt="2023-09-09T04:58:58.253" v="194"/>
          <ac:spMkLst>
            <pc:docMk/>
            <pc:sldMk cId="1791092285" sldId="325"/>
            <ac:spMk id="2" creationId="{9E9EC219-6C21-2C07-E033-13CB907AD600}"/>
          </ac:spMkLst>
        </pc:spChg>
        <pc:spChg chg="mod">
          <ac:chgData name="Maharjan, Amar" userId="42288142-0c2e-46bf-9d89-edac47b8f1d2" providerId="ADAL" clId="{647BB2EE-657E-4251-AA99-9095A9B69221}" dt="2023-09-09T04:59:49.709" v="210" actId="255"/>
          <ac:spMkLst>
            <pc:docMk/>
            <pc:sldMk cId="1791092285" sldId="325"/>
            <ac:spMk id="3" creationId="{5EE62CBF-B986-BB40-5F82-683BC1404FC8}"/>
          </ac:spMkLst>
        </pc:spChg>
        <pc:picChg chg="add mod">
          <ac:chgData name="Maharjan, Amar" userId="42288142-0c2e-46bf-9d89-edac47b8f1d2" providerId="ADAL" clId="{647BB2EE-657E-4251-AA99-9095A9B69221}" dt="2023-09-09T05:00:00.536" v="211" actId="1076"/>
          <ac:picMkLst>
            <pc:docMk/>
            <pc:sldMk cId="1791092285" sldId="325"/>
            <ac:picMk id="7" creationId="{E6559E68-E3EB-152A-8FDD-D35A39593F74}"/>
          </ac:picMkLst>
        </pc:picChg>
      </pc:sldChg>
    </pc:docChg>
  </pc:docChgLst>
  <pc:docChgLst>
    <pc:chgData name="Maharjan, Amar" userId="42288142-0c2e-46bf-9d89-edac47b8f1d2" providerId="ADAL" clId="{EFE63D6E-5EB6-48C6-9AF3-A0906AA3F3AB}"/>
    <pc:docChg chg="custSel modSld">
      <pc:chgData name="Maharjan, Amar" userId="42288142-0c2e-46bf-9d89-edac47b8f1d2" providerId="ADAL" clId="{EFE63D6E-5EB6-48C6-9AF3-A0906AA3F3AB}" dt="2024-08-31T04:13:03.931" v="70" actId="1076"/>
      <pc:docMkLst>
        <pc:docMk/>
      </pc:docMkLst>
      <pc:sldChg chg="modSp mod">
        <pc:chgData name="Maharjan, Amar" userId="42288142-0c2e-46bf-9d89-edac47b8f1d2" providerId="ADAL" clId="{EFE63D6E-5EB6-48C6-9AF3-A0906AA3F3AB}" dt="2024-08-30T23:32:04.328" v="7" actId="20577"/>
        <pc:sldMkLst>
          <pc:docMk/>
          <pc:sldMk cId="2680756" sldId="259"/>
        </pc:sldMkLst>
        <pc:spChg chg="mod">
          <ac:chgData name="Maharjan, Amar" userId="42288142-0c2e-46bf-9d89-edac47b8f1d2" providerId="ADAL" clId="{EFE63D6E-5EB6-48C6-9AF3-A0906AA3F3AB}" dt="2024-08-30T23:32:04.328" v="7" actId="20577"/>
          <ac:spMkLst>
            <pc:docMk/>
            <pc:sldMk cId="2680756" sldId="259"/>
            <ac:spMk id="3" creationId="{0A6020B0-A04D-F2F2-38C1-149F907E1162}"/>
          </ac:spMkLst>
        </pc:spChg>
      </pc:sldChg>
      <pc:sldChg chg="modSp mod">
        <pc:chgData name="Maharjan, Amar" userId="42288142-0c2e-46bf-9d89-edac47b8f1d2" providerId="ADAL" clId="{EFE63D6E-5EB6-48C6-9AF3-A0906AA3F3AB}" dt="2024-08-31T03:11:42.003" v="37" actId="20577"/>
        <pc:sldMkLst>
          <pc:docMk/>
          <pc:sldMk cId="2056408498" sldId="261"/>
        </pc:sldMkLst>
        <pc:spChg chg="mod">
          <ac:chgData name="Maharjan, Amar" userId="42288142-0c2e-46bf-9d89-edac47b8f1d2" providerId="ADAL" clId="{EFE63D6E-5EB6-48C6-9AF3-A0906AA3F3AB}" dt="2024-08-31T03:11:42.003" v="37" actId="20577"/>
          <ac:spMkLst>
            <pc:docMk/>
            <pc:sldMk cId="2056408498" sldId="261"/>
            <ac:spMk id="3" creationId="{C30B8A3F-95F1-E384-EBCE-51957F132881}"/>
          </ac:spMkLst>
        </pc:spChg>
      </pc:sldChg>
      <pc:sldChg chg="modSp mod">
        <pc:chgData name="Maharjan, Amar" userId="42288142-0c2e-46bf-9d89-edac47b8f1d2" providerId="ADAL" clId="{EFE63D6E-5EB6-48C6-9AF3-A0906AA3F3AB}" dt="2024-08-31T02:44:46.423" v="18" actId="20577"/>
        <pc:sldMkLst>
          <pc:docMk/>
          <pc:sldMk cId="2441716599" sldId="273"/>
        </pc:sldMkLst>
        <pc:spChg chg="mod">
          <ac:chgData name="Maharjan, Amar" userId="42288142-0c2e-46bf-9d89-edac47b8f1d2" providerId="ADAL" clId="{EFE63D6E-5EB6-48C6-9AF3-A0906AA3F3AB}" dt="2024-08-31T02:44:46.423" v="18" actId="20577"/>
          <ac:spMkLst>
            <pc:docMk/>
            <pc:sldMk cId="2441716599" sldId="273"/>
            <ac:spMk id="3" creationId="{88C8AC2F-023F-662C-36EE-34680C427379}"/>
          </ac:spMkLst>
        </pc:spChg>
      </pc:sldChg>
      <pc:sldChg chg="modSp mod modNotesTx">
        <pc:chgData name="Maharjan, Amar" userId="42288142-0c2e-46bf-9d89-edac47b8f1d2" providerId="ADAL" clId="{EFE63D6E-5EB6-48C6-9AF3-A0906AA3F3AB}" dt="2024-08-31T03:56:39.013" v="57" actId="114"/>
        <pc:sldMkLst>
          <pc:docMk/>
          <pc:sldMk cId="1348453476" sldId="276"/>
        </pc:sldMkLst>
        <pc:spChg chg="mod">
          <ac:chgData name="Maharjan, Amar" userId="42288142-0c2e-46bf-9d89-edac47b8f1d2" providerId="ADAL" clId="{EFE63D6E-5EB6-48C6-9AF3-A0906AA3F3AB}" dt="2024-08-31T03:12:38.955" v="38" actId="113"/>
          <ac:spMkLst>
            <pc:docMk/>
            <pc:sldMk cId="1348453476" sldId="276"/>
            <ac:spMk id="9" creationId="{3B9BD02E-F558-ADFB-F207-DCA83BA6AC23}"/>
          </ac:spMkLst>
        </pc:spChg>
      </pc:sldChg>
      <pc:sldChg chg="modNotesTx">
        <pc:chgData name="Maharjan, Amar" userId="42288142-0c2e-46bf-9d89-edac47b8f1d2" providerId="ADAL" clId="{EFE63D6E-5EB6-48C6-9AF3-A0906AA3F3AB}" dt="2024-08-31T04:07:12.513" v="67" actId="20577"/>
        <pc:sldMkLst>
          <pc:docMk/>
          <pc:sldMk cId="3959553599" sldId="277"/>
        </pc:sldMkLst>
      </pc:sldChg>
      <pc:sldChg chg="modSp">
        <pc:chgData name="Maharjan, Amar" userId="42288142-0c2e-46bf-9d89-edac47b8f1d2" providerId="ADAL" clId="{EFE63D6E-5EB6-48C6-9AF3-A0906AA3F3AB}" dt="2024-08-30T23:30:20.714" v="4" actId="20578"/>
        <pc:sldMkLst>
          <pc:docMk/>
          <pc:sldMk cId="2137389263" sldId="286"/>
        </pc:sldMkLst>
        <pc:spChg chg="mod">
          <ac:chgData name="Maharjan, Amar" userId="42288142-0c2e-46bf-9d89-edac47b8f1d2" providerId="ADAL" clId="{EFE63D6E-5EB6-48C6-9AF3-A0906AA3F3AB}" dt="2024-08-30T23:30:20.714" v="4" actId="20578"/>
          <ac:spMkLst>
            <pc:docMk/>
            <pc:sldMk cId="2137389263" sldId="286"/>
            <ac:spMk id="3" creationId="{DD10CFB6-9E29-D7F2-20AC-48CAB9A82B20}"/>
          </ac:spMkLst>
        </pc:spChg>
      </pc:sldChg>
      <pc:sldChg chg="modSp mod">
        <pc:chgData name="Maharjan, Amar" userId="42288142-0c2e-46bf-9d89-edac47b8f1d2" providerId="ADAL" clId="{EFE63D6E-5EB6-48C6-9AF3-A0906AA3F3AB}" dt="2024-08-30T23:29:39.098" v="3" actId="114"/>
        <pc:sldMkLst>
          <pc:docMk/>
          <pc:sldMk cId="3011112038" sldId="291"/>
        </pc:sldMkLst>
        <pc:spChg chg="mod">
          <ac:chgData name="Maharjan, Amar" userId="42288142-0c2e-46bf-9d89-edac47b8f1d2" providerId="ADAL" clId="{EFE63D6E-5EB6-48C6-9AF3-A0906AA3F3AB}" dt="2024-08-30T23:29:39.098" v="3" actId="114"/>
          <ac:spMkLst>
            <pc:docMk/>
            <pc:sldMk cId="3011112038" sldId="291"/>
            <ac:spMk id="3" creationId="{9DBE7BE7-B51E-22A1-C972-2F561237355B}"/>
          </ac:spMkLst>
        </pc:spChg>
      </pc:sldChg>
      <pc:sldChg chg="modSp">
        <pc:chgData name="Maharjan, Amar" userId="42288142-0c2e-46bf-9d89-edac47b8f1d2" providerId="ADAL" clId="{EFE63D6E-5EB6-48C6-9AF3-A0906AA3F3AB}" dt="2024-08-31T04:13:03.931" v="70" actId="1076"/>
        <pc:sldMkLst>
          <pc:docMk/>
          <pc:sldMk cId="1791092285" sldId="325"/>
        </pc:sldMkLst>
        <pc:picChg chg="mod">
          <ac:chgData name="Maharjan, Amar" userId="42288142-0c2e-46bf-9d89-edac47b8f1d2" providerId="ADAL" clId="{EFE63D6E-5EB6-48C6-9AF3-A0906AA3F3AB}" dt="2024-08-31T04:13:03.931" v="70" actId="1076"/>
          <ac:picMkLst>
            <pc:docMk/>
            <pc:sldMk cId="1791092285" sldId="325"/>
            <ac:picMk id="7" creationId="{E6559E68-E3EB-152A-8FDD-D35A39593F74}"/>
          </ac:picMkLst>
        </pc:picChg>
      </pc:sldChg>
    </pc:docChg>
  </pc:docChgLst>
  <pc:docChgLst>
    <pc:chgData name="Maharjan, Amar" userId="d28d4937-1609-40d6-8f39-01136be3742e" providerId="ADAL" clId="{2EE1FFE0-631D-4A9D-919E-80CEB4AE1BB0}"/>
    <pc:docChg chg="undo custSel addSld delSld modSld sldOrd">
      <pc:chgData name="Maharjan, Amar" userId="d28d4937-1609-40d6-8f39-01136be3742e" providerId="ADAL" clId="{2EE1FFE0-631D-4A9D-919E-80CEB4AE1BB0}" dt="2022-09-19T20:38:02.543" v="1241" actId="20577"/>
      <pc:docMkLst>
        <pc:docMk/>
      </pc:docMkLst>
      <pc:sldChg chg="modSp mod">
        <pc:chgData name="Maharjan, Amar" userId="d28d4937-1609-40d6-8f39-01136be3742e" providerId="ADAL" clId="{2EE1FFE0-631D-4A9D-919E-80CEB4AE1BB0}" dt="2022-09-17T07:25:33.789" v="1207" actId="27636"/>
        <pc:sldMkLst>
          <pc:docMk/>
          <pc:sldMk cId="2539369704" sldId="265"/>
        </pc:sldMkLst>
        <pc:spChg chg="mod">
          <ac:chgData name="Maharjan, Amar" userId="d28d4937-1609-40d6-8f39-01136be3742e" providerId="ADAL" clId="{2EE1FFE0-631D-4A9D-919E-80CEB4AE1BB0}" dt="2022-09-17T07:25:33.789" v="1207" actId="27636"/>
          <ac:spMkLst>
            <pc:docMk/>
            <pc:sldMk cId="2539369704" sldId="265"/>
            <ac:spMk id="3" creationId="{636A0A0C-9EA1-7FA6-044F-C96357FE328B}"/>
          </ac:spMkLst>
        </pc:spChg>
      </pc:sldChg>
      <pc:sldChg chg="modSp mod modNotesTx">
        <pc:chgData name="Maharjan, Amar" userId="d28d4937-1609-40d6-8f39-01136be3742e" providerId="ADAL" clId="{2EE1FFE0-631D-4A9D-919E-80CEB4AE1BB0}" dt="2022-09-17T07:25:44.565" v="1209" actId="27636"/>
        <pc:sldMkLst>
          <pc:docMk/>
          <pc:sldMk cId="4231279522" sldId="266"/>
        </pc:sldMkLst>
        <pc:spChg chg="mod">
          <ac:chgData name="Maharjan, Amar" userId="d28d4937-1609-40d6-8f39-01136be3742e" providerId="ADAL" clId="{2EE1FFE0-631D-4A9D-919E-80CEB4AE1BB0}" dt="2022-09-17T07:25:44.565" v="1209" actId="27636"/>
          <ac:spMkLst>
            <pc:docMk/>
            <pc:sldMk cId="4231279522" sldId="266"/>
            <ac:spMk id="3" creationId="{0DAFC1B2-3FAD-2BA9-9940-29F1A3289BB3}"/>
          </ac:spMkLst>
        </pc:spChg>
      </pc:sldChg>
      <pc:sldChg chg="modSp mod">
        <pc:chgData name="Maharjan, Amar" userId="d28d4937-1609-40d6-8f39-01136be3742e" providerId="ADAL" clId="{2EE1FFE0-631D-4A9D-919E-80CEB4AE1BB0}" dt="2022-09-17T02:59:11.852" v="112" actId="27636"/>
        <pc:sldMkLst>
          <pc:docMk/>
          <pc:sldMk cId="4168169077" sldId="267"/>
        </pc:sldMkLst>
        <pc:spChg chg="mod">
          <ac:chgData name="Maharjan, Amar" userId="d28d4937-1609-40d6-8f39-01136be3742e" providerId="ADAL" clId="{2EE1FFE0-631D-4A9D-919E-80CEB4AE1BB0}" dt="2022-09-17T02:59:11.852" v="112" actId="27636"/>
          <ac:spMkLst>
            <pc:docMk/>
            <pc:sldMk cId="4168169077" sldId="267"/>
            <ac:spMk id="3" creationId="{A6906485-BFE3-7DB3-2B11-E1D3D1068CDC}"/>
          </ac:spMkLst>
        </pc:spChg>
      </pc:sldChg>
      <pc:sldChg chg="modSp mod">
        <pc:chgData name="Maharjan, Amar" userId="d28d4937-1609-40d6-8f39-01136be3742e" providerId="ADAL" clId="{2EE1FFE0-631D-4A9D-919E-80CEB4AE1BB0}" dt="2022-09-16T21:48:55.732" v="1" actId="27636"/>
        <pc:sldMkLst>
          <pc:docMk/>
          <pc:sldMk cId="1395812414" sldId="294"/>
        </pc:sldMkLst>
        <pc:spChg chg="mod">
          <ac:chgData name="Maharjan, Amar" userId="d28d4937-1609-40d6-8f39-01136be3742e" providerId="ADAL" clId="{2EE1FFE0-631D-4A9D-919E-80CEB4AE1BB0}" dt="2022-09-16T21:48:55.732" v="1" actId="27636"/>
          <ac:spMkLst>
            <pc:docMk/>
            <pc:sldMk cId="1395812414" sldId="294"/>
            <ac:spMk id="3" creationId="{96E97A69-9EF4-28A0-EB2E-9C92FE671041}"/>
          </ac:spMkLst>
        </pc:spChg>
      </pc:sldChg>
      <pc:sldChg chg="modSp mod">
        <pc:chgData name="Maharjan, Amar" userId="d28d4937-1609-40d6-8f39-01136be3742e" providerId="ADAL" clId="{2EE1FFE0-631D-4A9D-919E-80CEB4AE1BB0}" dt="2022-09-17T15:12:52.396" v="1229" actId="6549"/>
        <pc:sldMkLst>
          <pc:docMk/>
          <pc:sldMk cId="1301649091" sldId="295"/>
        </pc:sldMkLst>
        <pc:spChg chg="mod">
          <ac:chgData name="Maharjan, Amar" userId="d28d4937-1609-40d6-8f39-01136be3742e" providerId="ADAL" clId="{2EE1FFE0-631D-4A9D-919E-80CEB4AE1BB0}" dt="2022-09-17T15:12:52.396" v="1229" actId="6549"/>
          <ac:spMkLst>
            <pc:docMk/>
            <pc:sldMk cId="1301649091" sldId="295"/>
            <ac:spMk id="3" creationId="{FE33E20E-E496-604E-B0E4-CFD099AED912}"/>
          </ac:spMkLst>
        </pc:spChg>
      </pc:sldChg>
      <pc:sldChg chg="modSp mod">
        <pc:chgData name="Maharjan, Amar" userId="d28d4937-1609-40d6-8f39-01136be3742e" providerId="ADAL" clId="{2EE1FFE0-631D-4A9D-919E-80CEB4AE1BB0}" dt="2022-09-17T15:12:15.558" v="1228" actId="27636"/>
        <pc:sldMkLst>
          <pc:docMk/>
          <pc:sldMk cId="2581263162" sldId="296"/>
        </pc:sldMkLst>
        <pc:spChg chg="mod">
          <ac:chgData name="Maharjan, Amar" userId="d28d4937-1609-40d6-8f39-01136be3742e" providerId="ADAL" clId="{2EE1FFE0-631D-4A9D-919E-80CEB4AE1BB0}" dt="2022-09-17T15:12:15.558" v="1228" actId="27636"/>
          <ac:spMkLst>
            <pc:docMk/>
            <pc:sldMk cId="2581263162" sldId="296"/>
            <ac:spMk id="3" creationId="{ADF17AE6-CD6E-C217-1503-755F75A09814}"/>
          </ac:spMkLst>
        </pc:spChg>
      </pc:sldChg>
      <pc:sldChg chg="modSp mod">
        <pc:chgData name="Maharjan, Amar" userId="d28d4937-1609-40d6-8f39-01136be3742e" providerId="ADAL" clId="{2EE1FFE0-631D-4A9D-919E-80CEB4AE1BB0}" dt="2022-09-17T02:59:50.499" v="114" actId="27636"/>
        <pc:sldMkLst>
          <pc:docMk/>
          <pc:sldMk cId="2689034536" sldId="300"/>
        </pc:sldMkLst>
        <pc:spChg chg="mod">
          <ac:chgData name="Maharjan, Amar" userId="d28d4937-1609-40d6-8f39-01136be3742e" providerId="ADAL" clId="{2EE1FFE0-631D-4A9D-919E-80CEB4AE1BB0}" dt="2022-09-17T02:59:50.499" v="114" actId="27636"/>
          <ac:spMkLst>
            <pc:docMk/>
            <pc:sldMk cId="2689034536" sldId="300"/>
            <ac:spMk id="3" creationId="{3D49A994-88D8-5DE5-BA4F-672D52A367E2}"/>
          </ac:spMkLst>
        </pc:spChg>
      </pc:sldChg>
      <pc:sldChg chg="modSp mod">
        <pc:chgData name="Maharjan, Amar" userId="d28d4937-1609-40d6-8f39-01136be3742e" providerId="ADAL" clId="{2EE1FFE0-631D-4A9D-919E-80CEB4AE1BB0}" dt="2022-09-17T03:04:59.452" v="125" actId="33524"/>
        <pc:sldMkLst>
          <pc:docMk/>
          <pc:sldMk cId="1240321663" sldId="301"/>
        </pc:sldMkLst>
        <pc:spChg chg="mod">
          <ac:chgData name="Maharjan, Amar" userId="d28d4937-1609-40d6-8f39-01136be3742e" providerId="ADAL" clId="{2EE1FFE0-631D-4A9D-919E-80CEB4AE1BB0}" dt="2022-09-17T03:04:59.452" v="125" actId="33524"/>
          <ac:spMkLst>
            <pc:docMk/>
            <pc:sldMk cId="1240321663" sldId="301"/>
            <ac:spMk id="3" creationId="{9B04BFC4-F90A-ADA4-DDD3-731494A7E4BB}"/>
          </ac:spMkLst>
        </pc:spChg>
      </pc:sldChg>
      <pc:sldChg chg="modSp mod">
        <pc:chgData name="Maharjan, Amar" userId="d28d4937-1609-40d6-8f39-01136be3742e" providerId="ADAL" clId="{2EE1FFE0-631D-4A9D-919E-80CEB4AE1BB0}" dt="2022-09-17T03:14:29.879" v="126" actId="20577"/>
        <pc:sldMkLst>
          <pc:docMk/>
          <pc:sldMk cId="290382761" sldId="302"/>
        </pc:sldMkLst>
        <pc:spChg chg="mod">
          <ac:chgData name="Maharjan, Amar" userId="d28d4937-1609-40d6-8f39-01136be3742e" providerId="ADAL" clId="{2EE1FFE0-631D-4A9D-919E-80CEB4AE1BB0}" dt="2022-09-17T03:14:29.879" v="126" actId="20577"/>
          <ac:spMkLst>
            <pc:docMk/>
            <pc:sldMk cId="290382761" sldId="302"/>
            <ac:spMk id="3" creationId="{A8F030BF-E04D-A1BC-38E1-B4F56171599E}"/>
          </ac:spMkLst>
        </pc:spChg>
      </pc:sldChg>
      <pc:sldChg chg="modSp mod">
        <pc:chgData name="Maharjan, Amar" userId="d28d4937-1609-40d6-8f39-01136be3742e" providerId="ADAL" clId="{2EE1FFE0-631D-4A9D-919E-80CEB4AE1BB0}" dt="2022-09-17T03:40:49.670" v="131" actId="27636"/>
        <pc:sldMkLst>
          <pc:docMk/>
          <pc:sldMk cId="2473545908" sldId="303"/>
        </pc:sldMkLst>
        <pc:spChg chg="mod">
          <ac:chgData name="Maharjan, Amar" userId="d28d4937-1609-40d6-8f39-01136be3742e" providerId="ADAL" clId="{2EE1FFE0-631D-4A9D-919E-80CEB4AE1BB0}" dt="2022-09-17T03:40:49.670" v="131" actId="27636"/>
          <ac:spMkLst>
            <pc:docMk/>
            <pc:sldMk cId="2473545908" sldId="303"/>
            <ac:spMk id="3" creationId="{F373F9D6-D6F9-F61F-9C19-B350558B2B43}"/>
          </ac:spMkLst>
        </pc:spChg>
      </pc:sldChg>
      <pc:sldChg chg="modSp">
        <pc:chgData name="Maharjan, Amar" userId="d28d4937-1609-40d6-8f39-01136be3742e" providerId="ADAL" clId="{2EE1FFE0-631D-4A9D-919E-80CEB4AE1BB0}" dt="2022-09-17T03:16:14.477" v="129" actId="14100"/>
        <pc:sldMkLst>
          <pc:docMk/>
          <pc:sldMk cId="2882553236" sldId="304"/>
        </pc:sldMkLst>
        <pc:picChg chg="mod">
          <ac:chgData name="Maharjan, Amar" userId="d28d4937-1609-40d6-8f39-01136be3742e" providerId="ADAL" clId="{2EE1FFE0-631D-4A9D-919E-80CEB4AE1BB0}" dt="2022-09-17T03:16:14.477" v="129" actId="14100"/>
          <ac:picMkLst>
            <pc:docMk/>
            <pc:sldMk cId="2882553236" sldId="304"/>
            <ac:picMk id="7" creationId="{826291CB-8598-C69F-9DE1-1000339A867D}"/>
          </ac:picMkLst>
        </pc:picChg>
      </pc:sldChg>
      <pc:sldChg chg="modSp mod">
        <pc:chgData name="Maharjan, Amar" userId="d28d4937-1609-40d6-8f39-01136be3742e" providerId="ADAL" clId="{2EE1FFE0-631D-4A9D-919E-80CEB4AE1BB0}" dt="2022-09-17T04:19:53.073" v="135" actId="20577"/>
        <pc:sldMkLst>
          <pc:docMk/>
          <pc:sldMk cId="2377707744" sldId="306"/>
        </pc:sldMkLst>
        <pc:spChg chg="mod">
          <ac:chgData name="Maharjan, Amar" userId="d28d4937-1609-40d6-8f39-01136be3742e" providerId="ADAL" clId="{2EE1FFE0-631D-4A9D-919E-80CEB4AE1BB0}" dt="2022-09-17T04:19:53.073" v="135" actId="20577"/>
          <ac:spMkLst>
            <pc:docMk/>
            <pc:sldMk cId="2377707744" sldId="306"/>
            <ac:spMk id="3" creationId="{86042F61-12B8-6A4E-B72D-2F015C17D9B0}"/>
          </ac:spMkLst>
        </pc:spChg>
      </pc:sldChg>
      <pc:sldChg chg="modSp mod modNotesTx">
        <pc:chgData name="Maharjan, Amar" userId="d28d4937-1609-40d6-8f39-01136be3742e" providerId="ADAL" clId="{2EE1FFE0-631D-4A9D-919E-80CEB4AE1BB0}" dt="2022-09-17T04:24:28.129" v="143" actId="20577"/>
        <pc:sldMkLst>
          <pc:docMk/>
          <pc:sldMk cId="3791628765" sldId="307"/>
        </pc:sldMkLst>
        <pc:spChg chg="mod">
          <ac:chgData name="Maharjan, Amar" userId="d28d4937-1609-40d6-8f39-01136be3742e" providerId="ADAL" clId="{2EE1FFE0-631D-4A9D-919E-80CEB4AE1BB0}" dt="2022-09-17T04:20:18.440" v="140" actId="27636"/>
          <ac:spMkLst>
            <pc:docMk/>
            <pc:sldMk cId="3791628765" sldId="307"/>
            <ac:spMk id="3" creationId="{36FE90DE-9033-DBCC-2D0A-B849910BF0A3}"/>
          </ac:spMkLst>
        </pc:spChg>
      </pc:sldChg>
      <pc:sldChg chg="modSp mod">
        <pc:chgData name="Maharjan, Amar" userId="d28d4937-1609-40d6-8f39-01136be3742e" providerId="ADAL" clId="{2EE1FFE0-631D-4A9D-919E-80CEB4AE1BB0}" dt="2022-09-17T07:26:03.551" v="1211" actId="27636"/>
        <pc:sldMkLst>
          <pc:docMk/>
          <pc:sldMk cId="2786626790" sldId="309"/>
        </pc:sldMkLst>
        <pc:spChg chg="mod">
          <ac:chgData name="Maharjan, Amar" userId="d28d4937-1609-40d6-8f39-01136be3742e" providerId="ADAL" clId="{2EE1FFE0-631D-4A9D-919E-80CEB4AE1BB0}" dt="2022-09-17T07:26:03.551" v="1211" actId="27636"/>
          <ac:spMkLst>
            <pc:docMk/>
            <pc:sldMk cId="2786626790" sldId="309"/>
            <ac:spMk id="3" creationId="{7F7B7366-10B5-1B65-23C6-E47A0E8A608C}"/>
          </ac:spMkLst>
        </pc:spChg>
      </pc:sldChg>
      <pc:sldChg chg="modSp mod">
        <pc:chgData name="Maharjan, Amar" userId="d28d4937-1609-40d6-8f39-01136be3742e" providerId="ADAL" clId="{2EE1FFE0-631D-4A9D-919E-80CEB4AE1BB0}" dt="2022-09-17T04:57:48.966" v="360" actId="20577"/>
        <pc:sldMkLst>
          <pc:docMk/>
          <pc:sldMk cId="251389854" sldId="310"/>
        </pc:sldMkLst>
        <pc:spChg chg="mod">
          <ac:chgData name="Maharjan, Amar" userId="d28d4937-1609-40d6-8f39-01136be3742e" providerId="ADAL" clId="{2EE1FFE0-631D-4A9D-919E-80CEB4AE1BB0}" dt="2022-09-17T04:57:48.966" v="360" actId="20577"/>
          <ac:spMkLst>
            <pc:docMk/>
            <pc:sldMk cId="251389854" sldId="310"/>
            <ac:spMk id="3" creationId="{538496FB-0861-49BB-95D7-4B8279AACBCA}"/>
          </ac:spMkLst>
        </pc:spChg>
      </pc:sldChg>
      <pc:sldChg chg="addSp modSp mod">
        <pc:chgData name="Maharjan, Amar" userId="d28d4937-1609-40d6-8f39-01136be3742e" providerId="ADAL" clId="{2EE1FFE0-631D-4A9D-919E-80CEB4AE1BB0}" dt="2022-09-17T05:22:02.313" v="588" actId="20577"/>
        <pc:sldMkLst>
          <pc:docMk/>
          <pc:sldMk cId="2028442110" sldId="311"/>
        </pc:sldMkLst>
        <pc:spChg chg="add mod">
          <ac:chgData name="Maharjan, Amar" userId="d28d4937-1609-40d6-8f39-01136be3742e" providerId="ADAL" clId="{2EE1FFE0-631D-4A9D-919E-80CEB4AE1BB0}" dt="2022-09-17T05:22:02.313" v="588" actId="20577"/>
          <ac:spMkLst>
            <pc:docMk/>
            <pc:sldMk cId="2028442110" sldId="311"/>
            <ac:spMk id="3" creationId="{A4C29C53-B391-42B6-216F-A1688F233F6B}"/>
          </ac:spMkLst>
        </pc:spChg>
        <pc:spChg chg="add mod">
          <ac:chgData name="Maharjan, Amar" userId="d28d4937-1609-40d6-8f39-01136be3742e" providerId="ADAL" clId="{2EE1FFE0-631D-4A9D-919E-80CEB4AE1BB0}" dt="2022-09-17T05:19:59.633" v="563" actId="1038"/>
          <ac:spMkLst>
            <pc:docMk/>
            <pc:sldMk cId="2028442110" sldId="311"/>
            <ac:spMk id="8" creationId="{4EE2F557-A717-F752-6A34-33A2B6FFFB19}"/>
          </ac:spMkLst>
        </pc:spChg>
        <pc:spChg chg="add mod">
          <ac:chgData name="Maharjan, Amar" userId="d28d4937-1609-40d6-8f39-01136be3742e" providerId="ADAL" clId="{2EE1FFE0-631D-4A9D-919E-80CEB4AE1BB0}" dt="2022-09-17T05:19:59.633" v="563" actId="1038"/>
          <ac:spMkLst>
            <pc:docMk/>
            <pc:sldMk cId="2028442110" sldId="311"/>
            <ac:spMk id="9" creationId="{136144F5-ADA3-ACA2-2B19-ADAF8BB3AA5D}"/>
          </ac:spMkLst>
        </pc:spChg>
        <pc:spChg chg="add mod">
          <ac:chgData name="Maharjan, Amar" userId="d28d4937-1609-40d6-8f39-01136be3742e" providerId="ADAL" clId="{2EE1FFE0-631D-4A9D-919E-80CEB4AE1BB0}" dt="2022-09-17T05:19:59.633" v="563" actId="1038"/>
          <ac:spMkLst>
            <pc:docMk/>
            <pc:sldMk cId="2028442110" sldId="311"/>
            <ac:spMk id="10" creationId="{B05E8DCB-0095-399D-4F34-F08EFB233BBB}"/>
          </ac:spMkLst>
        </pc:spChg>
        <pc:picChg chg="mod">
          <ac:chgData name="Maharjan, Amar" userId="d28d4937-1609-40d6-8f39-01136be3742e" providerId="ADAL" clId="{2EE1FFE0-631D-4A9D-919E-80CEB4AE1BB0}" dt="2022-09-17T05:19:59.633" v="563" actId="1038"/>
          <ac:picMkLst>
            <pc:docMk/>
            <pc:sldMk cId="2028442110" sldId="311"/>
            <ac:picMk id="7" creationId="{C054CD09-1303-5FFA-B465-E46E884B9EA3}"/>
          </ac:picMkLst>
        </pc:picChg>
      </pc:sldChg>
      <pc:sldChg chg="addSp modSp mod modNotesTx">
        <pc:chgData name="Maharjan, Amar" userId="d28d4937-1609-40d6-8f39-01136be3742e" providerId="ADAL" clId="{2EE1FFE0-631D-4A9D-919E-80CEB4AE1BB0}" dt="2022-09-17T05:31:51.472" v="644" actId="20577"/>
        <pc:sldMkLst>
          <pc:docMk/>
          <pc:sldMk cId="3320766829" sldId="312"/>
        </pc:sldMkLst>
        <pc:spChg chg="mod">
          <ac:chgData name="Maharjan, Amar" userId="d28d4937-1609-40d6-8f39-01136be3742e" providerId="ADAL" clId="{2EE1FFE0-631D-4A9D-919E-80CEB4AE1BB0}" dt="2022-09-17T05:23:45.380" v="605" actId="20577"/>
          <ac:spMkLst>
            <pc:docMk/>
            <pc:sldMk cId="3320766829" sldId="312"/>
            <ac:spMk id="2" creationId="{673C510B-4DED-DFA4-2DD7-ACD16C1E46E6}"/>
          </ac:spMkLst>
        </pc:spChg>
        <pc:spChg chg="add mod">
          <ac:chgData name="Maharjan, Amar" userId="d28d4937-1609-40d6-8f39-01136be3742e" providerId="ADAL" clId="{2EE1FFE0-631D-4A9D-919E-80CEB4AE1BB0}" dt="2022-09-17T05:29:33.001" v="637" actId="1076"/>
          <ac:spMkLst>
            <pc:docMk/>
            <pc:sldMk cId="3320766829" sldId="312"/>
            <ac:spMk id="3" creationId="{3435C2D0-36CD-4737-9911-F2AA07B6A93D}"/>
          </ac:spMkLst>
        </pc:spChg>
        <pc:picChg chg="mod">
          <ac:chgData name="Maharjan, Amar" userId="d28d4937-1609-40d6-8f39-01136be3742e" providerId="ADAL" clId="{2EE1FFE0-631D-4A9D-919E-80CEB4AE1BB0}" dt="2022-09-17T05:27:35.816" v="636" actId="1076"/>
          <ac:picMkLst>
            <pc:docMk/>
            <pc:sldMk cId="3320766829" sldId="312"/>
            <ac:picMk id="7" creationId="{2866AF7A-D58E-C784-7A43-F02064744018}"/>
          </ac:picMkLst>
        </pc:picChg>
        <pc:picChg chg="add mod">
          <ac:chgData name="Maharjan, Amar" userId="d28d4937-1609-40d6-8f39-01136be3742e" providerId="ADAL" clId="{2EE1FFE0-631D-4A9D-919E-80CEB4AE1BB0}" dt="2022-09-17T05:27:03.161" v="613" actId="1076"/>
          <ac:picMkLst>
            <pc:docMk/>
            <pc:sldMk cId="3320766829" sldId="312"/>
            <ac:picMk id="1026" creationId="{8B1BE82D-3B71-1E6D-75D7-E05C028829C7}"/>
          </ac:picMkLst>
        </pc:picChg>
      </pc:sldChg>
      <pc:sldChg chg="del">
        <pc:chgData name="Maharjan, Amar" userId="d28d4937-1609-40d6-8f39-01136be3742e" providerId="ADAL" clId="{2EE1FFE0-631D-4A9D-919E-80CEB4AE1BB0}" dt="2022-09-17T07:10:29.337" v="1202" actId="2696"/>
        <pc:sldMkLst>
          <pc:docMk/>
          <pc:sldMk cId="3111189484" sldId="313"/>
        </pc:sldMkLst>
      </pc:sldChg>
      <pc:sldChg chg="modSp mod">
        <pc:chgData name="Maharjan, Amar" userId="d28d4937-1609-40d6-8f39-01136be3742e" providerId="ADAL" clId="{2EE1FFE0-631D-4A9D-919E-80CEB4AE1BB0}" dt="2022-09-19T20:38:02.543" v="1241" actId="20577"/>
        <pc:sldMkLst>
          <pc:docMk/>
          <pc:sldMk cId="1247201875" sldId="314"/>
        </pc:sldMkLst>
        <pc:spChg chg="mod">
          <ac:chgData name="Maharjan, Amar" userId="d28d4937-1609-40d6-8f39-01136be3742e" providerId="ADAL" clId="{2EE1FFE0-631D-4A9D-919E-80CEB4AE1BB0}" dt="2022-09-19T20:38:02.543" v="1241" actId="20577"/>
          <ac:spMkLst>
            <pc:docMk/>
            <pc:sldMk cId="1247201875" sldId="314"/>
            <ac:spMk id="3" creationId="{E380A3CC-C481-1B7D-4F18-993733C2D48A}"/>
          </ac:spMkLst>
        </pc:spChg>
      </pc:sldChg>
      <pc:sldChg chg="addSp modSp mod">
        <pc:chgData name="Maharjan, Amar" userId="d28d4937-1609-40d6-8f39-01136be3742e" providerId="ADAL" clId="{2EE1FFE0-631D-4A9D-919E-80CEB4AE1BB0}" dt="2022-09-17T05:51:44.596" v="780" actId="1076"/>
        <pc:sldMkLst>
          <pc:docMk/>
          <pc:sldMk cId="2602550904" sldId="315"/>
        </pc:sldMkLst>
        <pc:spChg chg="add mod">
          <ac:chgData name="Maharjan, Amar" userId="d28d4937-1609-40d6-8f39-01136be3742e" providerId="ADAL" clId="{2EE1FFE0-631D-4A9D-919E-80CEB4AE1BB0}" dt="2022-09-17T05:51:44.596" v="780" actId="1076"/>
          <ac:spMkLst>
            <pc:docMk/>
            <pc:sldMk cId="2602550904" sldId="315"/>
            <ac:spMk id="3" creationId="{57B9D8AD-987F-CBE6-5A8C-3E91AF260EAA}"/>
          </ac:spMkLst>
        </pc:spChg>
        <pc:picChg chg="mod">
          <ac:chgData name="Maharjan, Amar" userId="d28d4937-1609-40d6-8f39-01136be3742e" providerId="ADAL" clId="{2EE1FFE0-631D-4A9D-919E-80CEB4AE1BB0}" dt="2022-09-17T05:51:42.310" v="779" actId="1076"/>
          <ac:picMkLst>
            <pc:docMk/>
            <pc:sldMk cId="2602550904" sldId="315"/>
            <ac:picMk id="7" creationId="{5B5AE38C-88AF-487D-AABD-8500AA32B034}"/>
          </ac:picMkLst>
        </pc:picChg>
      </pc:sldChg>
      <pc:sldChg chg="modSp mod">
        <pc:chgData name="Maharjan, Amar" userId="d28d4937-1609-40d6-8f39-01136be3742e" providerId="ADAL" clId="{2EE1FFE0-631D-4A9D-919E-80CEB4AE1BB0}" dt="2022-09-17T05:39:37.676" v="656" actId="27636"/>
        <pc:sldMkLst>
          <pc:docMk/>
          <pc:sldMk cId="3422410775" sldId="316"/>
        </pc:sldMkLst>
        <pc:spChg chg="mod">
          <ac:chgData name="Maharjan, Amar" userId="d28d4937-1609-40d6-8f39-01136be3742e" providerId="ADAL" clId="{2EE1FFE0-631D-4A9D-919E-80CEB4AE1BB0}" dt="2022-09-17T05:39:37.676" v="656" actId="27636"/>
          <ac:spMkLst>
            <pc:docMk/>
            <pc:sldMk cId="3422410775" sldId="316"/>
            <ac:spMk id="3" creationId="{2C6AC55D-3141-31F6-699C-DCD31091D527}"/>
          </ac:spMkLst>
        </pc:spChg>
      </pc:sldChg>
      <pc:sldChg chg="modSp mod">
        <pc:chgData name="Maharjan, Amar" userId="d28d4937-1609-40d6-8f39-01136be3742e" providerId="ADAL" clId="{2EE1FFE0-631D-4A9D-919E-80CEB4AE1BB0}" dt="2022-09-17T06:02:26.829" v="782" actId="20577"/>
        <pc:sldMkLst>
          <pc:docMk/>
          <pc:sldMk cId="829980288" sldId="317"/>
        </pc:sldMkLst>
        <pc:spChg chg="mod">
          <ac:chgData name="Maharjan, Amar" userId="d28d4937-1609-40d6-8f39-01136be3742e" providerId="ADAL" clId="{2EE1FFE0-631D-4A9D-919E-80CEB4AE1BB0}" dt="2022-09-17T06:02:26.829" v="782" actId="20577"/>
          <ac:spMkLst>
            <pc:docMk/>
            <pc:sldMk cId="829980288" sldId="317"/>
            <ac:spMk id="3" creationId="{99D96571-FDF6-FC3E-F258-A61162A870A0}"/>
          </ac:spMkLst>
        </pc:spChg>
      </pc:sldChg>
      <pc:sldChg chg="modSp mod modNotesTx">
        <pc:chgData name="Maharjan, Amar" userId="d28d4937-1609-40d6-8f39-01136be3742e" providerId="ADAL" clId="{2EE1FFE0-631D-4A9D-919E-80CEB4AE1BB0}" dt="2022-09-17T06:14:21.868" v="830" actId="27636"/>
        <pc:sldMkLst>
          <pc:docMk/>
          <pc:sldMk cId="2111515796" sldId="318"/>
        </pc:sldMkLst>
        <pc:spChg chg="mod">
          <ac:chgData name="Maharjan, Amar" userId="d28d4937-1609-40d6-8f39-01136be3742e" providerId="ADAL" clId="{2EE1FFE0-631D-4A9D-919E-80CEB4AE1BB0}" dt="2022-09-17T06:14:21.868" v="830" actId="27636"/>
          <ac:spMkLst>
            <pc:docMk/>
            <pc:sldMk cId="2111515796" sldId="318"/>
            <ac:spMk id="3" creationId="{244BC86B-78ED-9CED-44F6-0BECE505B8D6}"/>
          </ac:spMkLst>
        </pc:spChg>
      </pc:sldChg>
      <pc:sldChg chg="del mod modShow">
        <pc:chgData name="Maharjan, Amar" userId="d28d4937-1609-40d6-8f39-01136be3742e" providerId="ADAL" clId="{2EE1FFE0-631D-4A9D-919E-80CEB4AE1BB0}" dt="2022-09-17T07:10:59.972" v="1203" actId="47"/>
        <pc:sldMkLst>
          <pc:docMk/>
          <pc:sldMk cId="461054732" sldId="319"/>
        </pc:sldMkLst>
      </pc:sldChg>
      <pc:sldChg chg="del mod modShow">
        <pc:chgData name="Maharjan, Amar" userId="d28d4937-1609-40d6-8f39-01136be3742e" providerId="ADAL" clId="{2EE1FFE0-631D-4A9D-919E-80CEB4AE1BB0}" dt="2022-09-17T07:10:59.972" v="1203" actId="47"/>
        <pc:sldMkLst>
          <pc:docMk/>
          <pc:sldMk cId="1259829205" sldId="320"/>
        </pc:sldMkLst>
      </pc:sldChg>
      <pc:sldChg chg="del mod modShow">
        <pc:chgData name="Maharjan, Amar" userId="d28d4937-1609-40d6-8f39-01136be3742e" providerId="ADAL" clId="{2EE1FFE0-631D-4A9D-919E-80CEB4AE1BB0}" dt="2022-09-17T07:10:59.972" v="1203" actId="47"/>
        <pc:sldMkLst>
          <pc:docMk/>
          <pc:sldMk cId="1008069453" sldId="321"/>
        </pc:sldMkLst>
      </pc:sldChg>
      <pc:sldChg chg="modSp mod modShow">
        <pc:chgData name="Maharjan, Amar" userId="d28d4937-1609-40d6-8f39-01136be3742e" providerId="ADAL" clId="{2EE1FFE0-631D-4A9D-919E-80CEB4AE1BB0}" dt="2022-09-17T08:23:47.671" v="1222" actId="6549"/>
        <pc:sldMkLst>
          <pc:docMk/>
          <pc:sldMk cId="4085101881" sldId="322"/>
        </pc:sldMkLst>
        <pc:spChg chg="mod">
          <ac:chgData name="Maharjan, Amar" userId="d28d4937-1609-40d6-8f39-01136be3742e" providerId="ADAL" clId="{2EE1FFE0-631D-4A9D-919E-80CEB4AE1BB0}" dt="2022-09-17T08:23:47.671" v="1222" actId="6549"/>
          <ac:spMkLst>
            <pc:docMk/>
            <pc:sldMk cId="4085101881" sldId="322"/>
            <ac:spMk id="2" creationId="{7CBC7760-93D2-A540-9C7F-88EEBB5A60DF}"/>
          </ac:spMkLst>
        </pc:spChg>
        <pc:spChg chg="mod">
          <ac:chgData name="Maharjan, Amar" userId="d28d4937-1609-40d6-8f39-01136be3742e" providerId="ADAL" clId="{2EE1FFE0-631D-4A9D-919E-80CEB4AE1BB0}" dt="2022-09-17T06:32:07.639" v="922" actId="27636"/>
          <ac:spMkLst>
            <pc:docMk/>
            <pc:sldMk cId="4085101881" sldId="322"/>
            <ac:spMk id="3" creationId="{1C1FE600-EC12-2F10-96A4-F34345086753}"/>
          </ac:spMkLst>
        </pc:spChg>
        <pc:picChg chg="mod">
          <ac:chgData name="Maharjan, Amar" userId="d28d4937-1609-40d6-8f39-01136be3742e" providerId="ADAL" clId="{2EE1FFE0-631D-4A9D-919E-80CEB4AE1BB0}" dt="2022-09-17T06:32:25.974" v="923" actId="1076"/>
          <ac:picMkLst>
            <pc:docMk/>
            <pc:sldMk cId="4085101881" sldId="322"/>
            <ac:picMk id="7" creationId="{FCE9DB03-7356-BB2C-00DB-AF27A12A52BB}"/>
          </ac:picMkLst>
        </pc:picChg>
      </pc:sldChg>
      <pc:sldChg chg="modSp mod modShow">
        <pc:chgData name="Maharjan, Amar" userId="d28d4937-1609-40d6-8f39-01136be3742e" providerId="ADAL" clId="{2EE1FFE0-631D-4A9D-919E-80CEB4AE1BB0}" dt="2022-09-17T08:23:16.101" v="1216" actId="729"/>
        <pc:sldMkLst>
          <pc:docMk/>
          <pc:sldMk cId="1242288588" sldId="323"/>
        </pc:sldMkLst>
        <pc:picChg chg="mod">
          <ac:chgData name="Maharjan, Amar" userId="d28d4937-1609-40d6-8f39-01136be3742e" providerId="ADAL" clId="{2EE1FFE0-631D-4A9D-919E-80CEB4AE1BB0}" dt="2022-09-17T06:31:48.894" v="914" actId="14100"/>
          <ac:picMkLst>
            <pc:docMk/>
            <pc:sldMk cId="1242288588" sldId="323"/>
            <ac:picMk id="7" creationId="{7AAE89CD-8127-5C04-BF19-DFFBC628E9D9}"/>
          </ac:picMkLst>
        </pc:picChg>
      </pc:sldChg>
      <pc:sldChg chg="modSp new mod ord">
        <pc:chgData name="Maharjan, Amar" userId="d28d4937-1609-40d6-8f39-01136be3742e" providerId="ADAL" clId="{2EE1FFE0-631D-4A9D-919E-80CEB4AE1BB0}" dt="2022-09-17T08:23:40.450" v="1218"/>
        <pc:sldMkLst>
          <pc:docMk/>
          <pc:sldMk cId="1061981933" sldId="324"/>
        </pc:sldMkLst>
        <pc:spChg chg="mod">
          <ac:chgData name="Maharjan, Amar" userId="d28d4937-1609-40d6-8f39-01136be3742e" providerId="ADAL" clId="{2EE1FFE0-631D-4A9D-919E-80CEB4AE1BB0}" dt="2022-09-17T06:20:00.937" v="854" actId="20577"/>
          <ac:spMkLst>
            <pc:docMk/>
            <pc:sldMk cId="1061981933" sldId="324"/>
            <ac:spMk id="2" creationId="{3B52B335-2DFE-283F-4FA3-8BFAEA54B22F}"/>
          </ac:spMkLst>
        </pc:spChg>
        <pc:spChg chg="mod">
          <ac:chgData name="Maharjan, Amar" userId="d28d4937-1609-40d6-8f39-01136be3742e" providerId="ADAL" clId="{2EE1FFE0-631D-4A9D-919E-80CEB4AE1BB0}" dt="2022-09-17T06:58:38.211" v="1201" actId="20577"/>
          <ac:spMkLst>
            <pc:docMk/>
            <pc:sldMk cId="1061981933" sldId="324"/>
            <ac:spMk id="3" creationId="{E80C705E-DE26-0620-4524-38DE91AB4CF5}"/>
          </ac:spMkLst>
        </pc:spChg>
      </pc:sldChg>
      <pc:sldChg chg="new del">
        <pc:chgData name="Maharjan, Amar" userId="d28d4937-1609-40d6-8f39-01136be3742e" providerId="ADAL" clId="{2EE1FFE0-631D-4A9D-919E-80CEB4AE1BB0}" dt="2022-09-17T15:24:41.772" v="1231" actId="680"/>
        <pc:sldMkLst>
          <pc:docMk/>
          <pc:sldMk cId="2326710674" sldId="325"/>
        </pc:sldMkLst>
      </pc:sldChg>
    </pc:docChg>
  </pc:docChgLst>
  <pc:docChgLst>
    <pc:chgData name="Maharjan, Amar" userId="42288142-0c2e-46bf-9d89-edac47b8f1d2" providerId="ADAL" clId="{88603C8B-824E-40FF-9B94-B0CED29EBA1B}"/>
    <pc:docChg chg="modSld">
      <pc:chgData name="Maharjan, Amar" userId="42288142-0c2e-46bf-9d89-edac47b8f1d2" providerId="ADAL" clId="{88603C8B-824E-40FF-9B94-B0CED29EBA1B}" dt="2023-09-18T21:17:21.971" v="3" actId="1076"/>
      <pc:docMkLst>
        <pc:docMk/>
      </pc:docMkLst>
      <pc:sldChg chg="modSp mod">
        <pc:chgData name="Maharjan, Amar" userId="42288142-0c2e-46bf-9d89-edac47b8f1d2" providerId="ADAL" clId="{88603C8B-824E-40FF-9B94-B0CED29EBA1B}" dt="2023-09-11T21:22:51.810" v="2" actId="20577"/>
        <pc:sldMkLst>
          <pc:docMk/>
          <pc:sldMk cId="3375550761" sldId="282"/>
        </pc:sldMkLst>
        <pc:spChg chg="mod">
          <ac:chgData name="Maharjan, Amar" userId="42288142-0c2e-46bf-9d89-edac47b8f1d2" providerId="ADAL" clId="{88603C8B-824E-40FF-9B94-B0CED29EBA1B}" dt="2023-09-11T21:22:51.810" v="2" actId="20577"/>
          <ac:spMkLst>
            <pc:docMk/>
            <pc:sldMk cId="3375550761" sldId="282"/>
            <ac:spMk id="3" creationId="{A6C8D81A-AAE8-4C60-0688-9AFBBEDEEE6F}"/>
          </ac:spMkLst>
        </pc:spChg>
      </pc:sldChg>
      <pc:sldChg chg="modSp mod">
        <pc:chgData name="Maharjan, Amar" userId="42288142-0c2e-46bf-9d89-edac47b8f1d2" providerId="ADAL" clId="{88603C8B-824E-40FF-9B94-B0CED29EBA1B}" dt="2023-09-09T16:18:39.859" v="0" actId="6549"/>
        <pc:sldMkLst>
          <pc:docMk/>
          <pc:sldMk cId="1395812414" sldId="294"/>
        </pc:sldMkLst>
        <pc:spChg chg="mod">
          <ac:chgData name="Maharjan, Amar" userId="42288142-0c2e-46bf-9d89-edac47b8f1d2" providerId="ADAL" clId="{88603C8B-824E-40FF-9B94-B0CED29EBA1B}" dt="2023-09-09T16:18:39.859" v="0" actId="6549"/>
          <ac:spMkLst>
            <pc:docMk/>
            <pc:sldMk cId="1395812414" sldId="294"/>
            <ac:spMk id="3" creationId="{96E97A69-9EF4-28A0-EB2E-9C92FE671041}"/>
          </ac:spMkLst>
        </pc:spChg>
      </pc:sldChg>
      <pc:sldChg chg="modSp">
        <pc:chgData name="Maharjan, Amar" userId="42288142-0c2e-46bf-9d89-edac47b8f1d2" providerId="ADAL" clId="{88603C8B-824E-40FF-9B94-B0CED29EBA1B}" dt="2023-09-18T21:17:21.971" v="3" actId="1076"/>
        <pc:sldMkLst>
          <pc:docMk/>
          <pc:sldMk cId="2602550904" sldId="315"/>
        </pc:sldMkLst>
        <pc:picChg chg="mod">
          <ac:chgData name="Maharjan, Amar" userId="42288142-0c2e-46bf-9d89-edac47b8f1d2" providerId="ADAL" clId="{88603C8B-824E-40FF-9B94-B0CED29EBA1B}" dt="2023-09-18T21:17:21.971" v="3" actId="1076"/>
          <ac:picMkLst>
            <pc:docMk/>
            <pc:sldMk cId="2602550904" sldId="315"/>
            <ac:picMk id="7" creationId="{5B5AE38C-88AF-487D-AABD-8500AA32B03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090CF-5B08-491B-B34F-017400A14F58}" type="datetimeFigureOut">
              <a:rPr lang="en-US" smtClean="0"/>
              <a:t>10/3/24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A1CE0-3A3A-4780-A749-29BB2BE94CBE}" type="slidenum">
              <a:rPr lang="en-US" smtClean="0"/>
              <a:t>‹#›</a:t>
            </a:fld>
            <a:endParaRPr lang="en-US"/>
          </a:p>
        </p:txBody>
      </p:sp>
    </p:spTree>
    <p:extLst>
      <p:ext uri="{BB962C8B-B14F-4D97-AF65-F5344CB8AC3E}">
        <p14:creationId xmlns:p14="http://schemas.microsoft.com/office/powerpoint/2010/main" val="2010259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talks about structure.</a:t>
            </a:r>
          </a:p>
          <a:p>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1</a:t>
            </a:fld>
            <a:endParaRPr lang="en-US"/>
          </a:p>
        </p:txBody>
      </p:sp>
    </p:spTree>
    <p:extLst>
      <p:ext uri="{BB962C8B-B14F-4D97-AF65-F5344CB8AC3E}">
        <p14:creationId xmlns:p14="http://schemas.microsoft.com/office/powerpoint/2010/main" val="3790969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Nowadays in Windows we can see multiple UI in one OS like touch.</a:t>
            </a:r>
          </a:p>
        </p:txBody>
      </p:sp>
      <p:sp>
        <p:nvSpPr>
          <p:cNvPr id="4" name="Slide Number Placeholder 3"/>
          <p:cNvSpPr>
            <a:spLocks noGrp="1"/>
          </p:cNvSpPr>
          <p:nvPr>
            <p:ph type="sldNum" sz="quarter" idx="5"/>
          </p:nvPr>
        </p:nvSpPr>
        <p:spPr/>
        <p:txBody>
          <a:bodyPr/>
          <a:lstStyle/>
          <a:p>
            <a:fld id="{E73A1CE0-3A3A-4780-A749-29BB2BE94CBE}" type="slidenum">
              <a:rPr lang="en-US" smtClean="0"/>
              <a:t>10</a:t>
            </a:fld>
            <a:endParaRPr lang="en-US"/>
          </a:p>
        </p:txBody>
      </p:sp>
    </p:spTree>
    <p:extLst>
      <p:ext uri="{BB962C8B-B14F-4D97-AF65-F5344CB8AC3E}">
        <p14:creationId xmlns:p14="http://schemas.microsoft.com/office/powerpoint/2010/main" val="2944490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Blue box: These things can happen when executing the copy command.</a:t>
            </a:r>
          </a:p>
          <a:p>
            <a:pPr marL="171450" indent="-171450">
              <a:buFont typeface="Arial" panose="020B0604020202020204" pitchFamily="34" charset="0"/>
              <a:buChar char="•"/>
            </a:pPr>
            <a:r>
              <a:rPr lang="en-US" dirty="0"/>
              <a:t>Write, accept, open, create are system calls. </a:t>
            </a:r>
          </a:p>
          <a:p>
            <a:pPr marL="171450" indent="-171450">
              <a:buFont typeface="Arial" panose="020B0604020202020204" pitchFamily="34" charset="0"/>
              <a:buChar char="•"/>
            </a:pPr>
            <a:r>
              <a:rPr lang="en-US" dirty="0"/>
              <a:t>We may be looping 100 or 1000’s of time. Read and write a few bytes.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11</a:t>
            </a:fld>
            <a:endParaRPr lang="en-US"/>
          </a:p>
        </p:txBody>
      </p:sp>
    </p:spTree>
    <p:extLst>
      <p:ext uri="{BB962C8B-B14F-4D97-AF65-F5344CB8AC3E}">
        <p14:creationId xmlns:p14="http://schemas.microsoft.com/office/powerpoint/2010/main" val="1764690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en-US" dirty="0"/>
              <a:t>Note that the system-call names used throughout this text are generic.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en-US" dirty="0"/>
              <a:t>run-time environment (RTE) — the full suite of software needed to execute applications written in a given programming language, including its compilers or interpreters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en-US" dirty="0"/>
              <a:t>as well as other software, such as libraries and loaders.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en-US" dirty="0"/>
              <a:t>API benefit: P</a:t>
            </a:r>
            <a:r>
              <a:rPr lang="en-US" dirty="0"/>
              <a:t>ortability</a:t>
            </a:r>
            <a:r>
              <a:rPr kumimoji="1" lang="en-US" altLang="en-US" dirty="0"/>
              <a:t> – We can port from one OS to another just be re-compiling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en-US" dirty="0"/>
              <a:t>Multiple language like java or python can support run-time environment. We need RTE to execute the program. By-default C and C++ RTE are pre-installed in the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12</a:t>
            </a:fld>
            <a:endParaRPr lang="en-US"/>
          </a:p>
        </p:txBody>
      </p:sp>
    </p:spTree>
    <p:extLst>
      <p:ext uri="{BB962C8B-B14F-4D97-AF65-F5344CB8AC3E}">
        <p14:creationId xmlns:p14="http://schemas.microsoft.com/office/powerpoint/2010/main" val="2946226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 int </a:t>
            </a:r>
            <a:r>
              <a:rPr lang="en-US" dirty="0" err="1"/>
              <a:t>fd</a:t>
            </a:r>
            <a:r>
              <a:rPr lang="en-US" dirty="0"/>
              <a:t> = open(“</a:t>
            </a:r>
            <a:r>
              <a:rPr lang="en-US" dirty="0" err="1"/>
              <a:t>in.txt</a:t>
            </a:r>
            <a:r>
              <a:rPr lang="en-US" dirty="0"/>
              <a:t>”, “r”)</a:t>
            </a:r>
          </a:p>
          <a:p>
            <a:pPr marL="171450" indent="-171450">
              <a:buFont typeface="Arial" panose="020B0604020202020204" pitchFamily="34" charset="0"/>
              <a:buChar char="•"/>
            </a:pPr>
            <a:r>
              <a:rPr lang="en-US" dirty="0" err="1"/>
              <a:t>fd</a:t>
            </a:r>
            <a:r>
              <a:rPr lang="en-US" dirty="0"/>
              <a:t> is a unique integer given by OS. If </a:t>
            </a:r>
            <a:r>
              <a:rPr lang="en-US" dirty="0" err="1"/>
              <a:t>fd</a:t>
            </a:r>
            <a:r>
              <a:rPr lang="en-US" dirty="0"/>
              <a:t> is 0 or -1 then it's an error.</a:t>
            </a:r>
          </a:p>
          <a:p>
            <a:pPr marL="171450" indent="-171450">
              <a:buFont typeface="Arial" panose="020B0604020202020204" pitchFamily="34" charset="0"/>
              <a:buChar char="•"/>
            </a:pPr>
            <a:r>
              <a:rPr lang="en-US" dirty="0"/>
              <a:t>man - its manual (Linux manual category 2 are system calls, manual category 3 is API calls)</a:t>
            </a:r>
          </a:p>
          <a:p>
            <a:pPr marL="171450" indent="-171450">
              <a:buFont typeface="Arial" panose="020B0604020202020204" pitchFamily="34" charset="0"/>
              <a:buChar char="•"/>
            </a:pPr>
            <a:r>
              <a:rPr lang="en-US" dirty="0"/>
              <a:t>If the total file size is 10 bytes and the capacity is 4 bytes. It will copy 1</a:t>
            </a:r>
            <a:r>
              <a:rPr lang="en-US" baseline="30000" dirty="0"/>
              <a:t>st</a:t>
            </a:r>
            <a:r>
              <a:rPr lang="en-US" dirty="0"/>
              <a:t> 4 bytes, then the next 4 bytes, and then the last 2 bytes.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13</a:t>
            </a:fld>
            <a:endParaRPr lang="en-US"/>
          </a:p>
        </p:txBody>
      </p:sp>
    </p:spTree>
    <p:extLst>
      <p:ext uri="{BB962C8B-B14F-4D97-AF65-F5344CB8AC3E}">
        <p14:creationId xmlns:p14="http://schemas.microsoft.com/office/powerpoint/2010/main" val="1545051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t>Maintains the index (Blue box).</a:t>
            </a:r>
          </a:p>
          <a:p>
            <a:pPr marL="285750" indent="-285750">
              <a:buFont typeface="Arial" panose="020B0604020202020204" pitchFamily="34" charset="0"/>
              <a:buChar char="•"/>
            </a:pPr>
            <a:r>
              <a:rPr lang="en-US" sz="1800" dirty="0"/>
              <a:t>Ex: </a:t>
            </a:r>
            <a:r>
              <a:rPr lang="en-US" sz="1800" dirty="0" err="1"/>
              <a:t>printf</a:t>
            </a:r>
            <a:r>
              <a:rPr lang="en-US" sz="1800" dirty="0"/>
              <a:t> in c language is not a system call but it invokes the system, call.</a:t>
            </a:r>
          </a:p>
        </p:txBody>
      </p:sp>
      <p:sp>
        <p:nvSpPr>
          <p:cNvPr id="4" name="Slide Number Placeholder 3"/>
          <p:cNvSpPr>
            <a:spLocks noGrp="1"/>
          </p:cNvSpPr>
          <p:nvPr>
            <p:ph type="sldNum" sz="quarter" idx="5"/>
          </p:nvPr>
        </p:nvSpPr>
        <p:spPr/>
        <p:txBody>
          <a:bodyPr/>
          <a:lstStyle/>
          <a:p>
            <a:fld id="{E73A1CE0-3A3A-4780-A749-29BB2BE94CBE}" type="slidenum">
              <a:rPr lang="en-US" smtClean="0"/>
              <a:t>15</a:t>
            </a:fld>
            <a:endParaRPr lang="en-US"/>
          </a:p>
        </p:txBody>
      </p:sp>
    </p:spTree>
    <p:extLst>
      <p:ext uri="{BB962C8B-B14F-4D97-AF65-F5344CB8AC3E}">
        <p14:creationId xmlns:p14="http://schemas.microsoft.com/office/powerpoint/2010/main" val="2549607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en-US" dirty="0"/>
              <a:t>Dump memory if an error</a:t>
            </a:r>
          </a:p>
          <a:p>
            <a:pPr lvl="0"/>
            <a:r>
              <a:rPr lang="en-US" altLang="en-US" b="1" dirty="0">
                <a:solidFill>
                  <a:schemeClr val="accent6">
                    <a:lumMod val="75000"/>
                  </a:schemeClr>
                </a:solidFill>
                <a:latin typeface="+mj-lt"/>
              </a:rPr>
              <a:t>Debugger</a:t>
            </a:r>
            <a:r>
              <a:rPr lang="en-US" altLang="en-US" dirty="0"/>
              <a:t> for determining </a:t>
            </a:r>
            <a:r>
              <a:rPr lang="en-US" altLang="en-US" b="1" dirty="0">
                <a:solidFill>
                  <a:schemeClr val="accent6">
                    <a:lumMod val="75000"/>
                  </a:schemeClr>
                </a:solidFill>
                <a:latin typeface="+mj-lt"/>
              </a:rPr>
              <a:t>bugs</a:t>
            </a:r>
            <a:r>
              <a:rPr lang="en-US" altLang="en-US" b="1" dirty="0">
                <a:solidFill>
                  <a:schemeClr val="accent6">
                    <a:lumMod val="75000"/>
                  </a:schemeClr>
                </a:solidFill>
              </a:rPr>
              <a:t>, </a:t>
            </a:r>
            <a:r>
              <a:rPr lang="en-US" altLang="en-US" b="1" dirty="0">
                <a:solidFill>
                  <a:schemeClr val="accent6">
                    <a:lumMod val="75000"/>
                  </a:schemeClr>
                </a:solidFill>
                <a:latin typeface="+mj-lt"/>
              </a:rPr>
              <a:t>single</a:t>
            </a:r>
            <a:r>
              <a:rPr lang="en-US" altLang="en-US" b="1" dirty="0">
                <a:solidFill>
                  <a:schemeClr val="accent6">
                    <a:lumMod val="75000"/>
                  </a:schemeClr>
                </a:solidFill>
              </a:rPr>
              <a:t>-</a:t>
            </a:r>
            <a:r>
              <a:rPr lang="en-US" altLang="en-US" b="1" dirty="0">
                <a:solidFill>
                  <a:schemeClr val="accent6">
                    <a:lumMod val="75000"/>
                  </a:schemeClr>
                </a:solidFill>
                <a:latin typeface="+mj-lt"/>
              </a:rPr>
              <a:t>step</a:t>
            </a:r>
            <a:r>
              <a:rPr lang="en-US" altLang="en-US" b="1" dirty="0">
                <a:solidFill>
                  <a:schemeClr val="accent6">
                    <a:lumMod val="75000"/>
                  </a:schemeClr>
                </a:solidFill>
              </a:rPr>
              <a:t> </a:t>
            </a:r>
            <a:r>
              <a:rPr lang="en-US" altLang="en-US" dirty="0"/>
              <a:t>execution</a:t>
            </a:r>
          </a:p>
          <a:p>
            <a:pPr lvl="0"/>
            <a:r>
              <a:rPr lang="en-US" altLang="en-US" b="1" dirty="0">
                <a:solidFill>
                  <a:schemeClr val="accent6">
                    <a:lumMod val="75000"/>
                  </a:schemeClr>
                </a:solidFill>
                <a:latin typeface="+mj-lt"/>
              </a:rPr>
              <a:t>Locks</a:t>
            </a:r>
            <a:r>
              <a:rPr lang="en-US" altLang="en-US" dirty="0"/>
              <a:t> for managing access to shared data between processes</a:t>
            </a:r>
          </a:p>
          <a:p>
            <a:pPr lvl="0"/>
            <a:endParaRPr lang="en-US" altLang="en-US" dirty="0"/>
          </a:p>
          <a:p>
            <a:pPr marL="171450" lvl="0" indent="-171450">
              <a:buFont typeface="Arial" panose="020B0604020202020204" pitchFamily="34" charset="0"/>
              <a:buChar char="•"/>
            </a:pPr>
            <a:r>
              <a:rPr lang="en-US" altLang="en-US" dirty="0"/>
              <a:t>Ex: Linux we use fork to create processes.</a:t>
            </a:r>
          </a:p>
          <a:p>
            <a:pPr marL="171450" lvl="0" indent="-171450">
              <a:buFont typeface="Arial" panose="020B0604020202020204" pitchFamily="34" charset="0"/>
              <a:buChar char="•"/>
            </a:pPr>
            <a:r>
              <a:rPr lang="en-US" altLang="en-US" dirty="0"/>
              <a:t>Load and execute: Once creating a process, what work it should do (meaningful operation).</a:t>
            </a:r>
          </a:p>
          <a:p>
            <a:pPr marL="171450" lvl="0" indent="-171450">
              <a:buFont typeface="Arial" panose="020B0604020202020204" pitchFamily="34" charset="0"/>
              <a:buChar char="•"/>
            </a:pPr>
            <a:r>
              <a:rPr lang="en-US" altLang="en-US" dirty="0"/>
              <a:t>Wait for time: Ex: Main process created a child process, some case main process want to know the result returning from child process. The the parent process must </a:t>
            </a:r>
            <a:r>
              <a:rPr lang="en-US" altLang="en-US" dirty="0" err="1"/>
              <a:t>explicitely</a:t>
            </a:r>
            <a:r>
              <a:rPr lang="en-US" altLang="en-US" dirty="0"/>
              <a:t> tell the that I want to wait for result.</a:t>
            </a:r>
          </a:p>
          <a:p>
            <a:pPr marL="171450" lvl="0" indent="-171450">
              <a:buFont typeface="Arial" panose="020B0604020202020204" pitchFamily="34" charset="0"/>
              <a:buChar char="•"/>
            </a:pPr>
            <a:endParaRPr lang="en-US" altLang="en-US" dirty="0"/>
          </a:p>
          <a:p>
            <a:pPr lvl="0"/>
            <a:endParaRPr lang="en-US" alt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16</a:t>
            </a:fld>
            <a:endParaRPr lang="en-US"/>
          </a:p>
        </p:txBody>
      </p:sp>
    </p:spTree>
    <p:extLst>
      <p:ext uri="{BB962C8B-B14F-4D97-AF65-F5344CB8AC3E}">
        <p14:creationId xmlns:p14="http://schemas.microsoft.com/office/powerpoint/2010/main" val="2690890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Reposition</a:t>
            </a:r>
            <a:r>
              <a:rPr lang="en-US" dirty="0"/>
              <a:t>: Put the reading position in some other place instead of at the start.</a:t>
            </a:r>
          </a:p>
        </p:txBody>
      </p:sp>
      <p:sp>
        <p:nvSpPr>
          <p:cNvPr id="4" name="Slide Number Placeholder 3"/>
          <p:cNvSpPr>
            <a:spLocks noGrp="1"/>
          </p:cNvSpPr>
          <p:nvPr>
            <p:ph type="sldNum" sz="quarter" idx="5"/>
          </p:nvPr>
        </p:nvSpPr>
        <p:spPr/>
        <p:txBody>
          <a:bodyPr/>
          <a:lstStyle/>
          <a:p>
            <a:fld id="{E73A1CE0-3A3A-4780-A749-29BB2BE94CBE}" type="slidenum">
              <a:rPr lang="en-US" smtClean="0"/>
              <a:t>17</a:t>
            </a:fld>
            <a:endParaRPr lang="en-US"/>
          </a:p>
        </p:txBody>
      </p:sp>
    </p:spTree>
    <p:extLst>
      <p:ext uri="{BB962C8B-B14F-4D97-AF65-F5344CB8AC3E}">
        <p14:creationId xmlns:p14="http://schemas.microsoft.com/office/powerpoint/2010/main" val="184782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Information</a:t>
            </a:r>
            <a:r>
              <a:rPr lang="en-US" dirty="0"/>
              <a:t>: Metadata – Who has access to the file, etc.</a:t>
            </a:r>
          </a:p>
          <a:p>
            <a:pPr marL="171450" indent="-171450">
              <a:buFont typeface="Arial" panose="020B0604020202020204" pitchFamily="34" charset="0"/>
              <a:buChar char="•"/>
            </a:pPr>
            <a:r>
              <a:rPr lang="en-US" dirty="0"/>
              <a:t>Once we have done with communication we need to explicitly delete the memory.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18</a:t>
            </a:fld>
            <a:endParaRPr lang="en-US"/>
          </a:p>
        </p:txBody>
      </p:sp>
    </p:spTree>
    <p:extLst>
      <p:ext uri="{BB962C8B-B14F-4D97-AF65-F5344CB8AC3E}">
        <p14:creationId xmlns:p14="http://schemas.microsoft.com/office/powerpoint/2010/main" val="1329147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19</a:t>
            </a:fld>
            <a:endParaRPr lang="en-US"/>
          </a:p>
        </p:txBody>
      </p:sp>
    </p:spTree>
    <p:extLst>
      <p:ext uri="{BB962C8B-B14F-4D97-AF65-F5344CB8AC3E}">
        <p14:creationId xmlns:p14="http://schemas.microsoft.com/office/powerpoint/2010/main" val="2591107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Whoever calls the exit process – that process will the killed immediately.</a:t>
            </a:r>
          </a:p>
          <a:p>
            <a:pPr marL="171450" indent="-171450">
              <a:buFont typeface="Arial" panose="020B0604020202020204" pitchFamily="34" charset="0"/>
              <a:buChar char="•"/>
            </a:pPr>
            <a:r>
              <a:rPr lang="en-US" dirty="0"/>
              <a:t>Pipe is for inter-process communication.</a:t>
            </a:r>
          </a:p>
          <a:p>
            <a:pPr marL="171450" indent="-171450">
              <a:buFont typeface="Arial" panose="020B0604020202020204" pitchFamily="34" charset="0"/>
              <a:buChar char="•"/>
            </a:pPr>
            <a:r>
              <a:rPr lang="en-US" dirty="0" err="1"/>
              <a:t>Chmod</a:t>
            </a:r>
            <a:r>
              <a:rPr lang="en-US" dirty="0"/>
              <a:t>: Change the attributes of a file. (Ex: Read-write permission attributes)</a:t>
            </a:r>
          </a:p>
        </p:txBody>
      </p:sp>
      <p:sp>
        <p:nvSpPr>
          <p:cNvPr id="4" name="Slide Number Placeholder 3"/>
          <p:cNvSpPr>
            <a:spLocks noGrp="1"/>
          </p:cNvSpPr>
          <p:nvPr>
            <p:ph type="sldNum" sz="quarter" idx="5"/>
          </p:nvPr>
        </p:nvSpPr>
        <p:spPr/>
        <p:txBody>
          <a:bodyPr/>
          <a:lstStyle/>
          <a:p>
            <a:fld id="{E73A1CE0-3A3A-4780-A749-29BB2BE94CBE}" type="slidenum">
              <a:rPr lang="en-US" smtClean="0"/>
              <a:t>20</a:t>
            </a:fld>
            <a:endParaRPr lang="en-US"/>
          </a:p>
        </p:txBody>
      </p:sp>
    </p:spTree>
    <p:extLst>
      <p:ext uri="{BB962C8B-B14F-4D97-AF65-F5344CB8AC3E}">
        <p14:creationId xmlns:p14="http://schemas.microsoft.com/office/powerpoint/2010/main" val="2040193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2</a:t>
            </a:fld>
            <a:endParaRPr lang="en-US"/>
          </a:p>
        </p:txBody>
      </p:sp>
    </p:spTree>
    <p:extLst>
      <p:ext uri="{BB962C8B-B14F-4D97-AF65-F5344CB8AC3E}">
        <p14:creationId xmlns:p14="http://schemas.microsoft.com/office/powerpoint/2010/main" val="1705005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printf</a:t>
            </a:r>
            <a:r>
              <a:rPr lang="en-US" dirty="0"/>
              <a:t>() is not a system call but it invokes a system call write().</a:t>
            </a:r>
          </a:p>
        </p:txBody>
      </p:sp>
      <p:sp>
        <p:nvSpPr>
          <p:cNvPr id="4" name="Slide Number Placeholder 3"/>
          <p:cNvSpPr>
            <a:spLocks noGrp="1"/>
          </p:cNvSpPr>
          <p:nvPr>
            <p:ph type="sldNum" sz="quarter" idx="5"/>
          </p:nvPr>
        </p:nvSpPr>
        <p:spPr/>
        <p:txBody>
          <a:bodyPr/>
          <a:lstStyle/>
          <a:p>
            <a:fld id="{E73A1CE0-3A3A-4780-A749-29BB2BE94CBE}" type="slidenum">
              <a:rPr lang="en-US" smtClean="0"/>
              <a:t>21</a:t>
            </a:fld>
            <a:endParaRPr lang="en-US"/>
          </a:p>
        </p:txBody>
      </p:sp>
    </p:spTree>
    <p:extLst>
      <p:ext uri="{BB962C8B-B14F-4D97-AF65-F5344CB8AC3E}">
        <p14:creationId xmlns:p14="http://schemas.microsoft.com/office/powerpoint/2010/main" val="3581701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Helps users to solve basic problems like file creation, etc.</a:t>
            </a:r>
          </a:p>
        </p:txBody>
      </p:sp>
      <p:sp>
        <p:nvSpPr>
          <p:cNvPr id="4" name="Slide Number Placeholder 3"/>
          <p:cNvSpPr>
            <a:spLocks noGrp="1"/>
          </p:cNvSpPr>
          <p:nvPr>
            <p:ph type="sldNum" sz="quarter" idx="5"/>
          </p:nvPr>
        </p:nvSpPr>
        <p:spPr/>
        <p:txBody>
          <a:bodyPr/>
          <a:lstStyle/>
          <a:p>
            <a:fld id="{E73A1CE0-3A3A-4780-A749-29BB2BE94CBE}" type="slidenum">
              <a:rPr lang="en-US" smtClean="0"/>
              <a:t>22</a:t>
            </a:fld>
            <a:endParaRPr lang="en-US"/>
          </a:p>
        </p:txBody>
      </p:sp>
    </p:spTree>
    <p:extLst>
      <p:ext uri="{BB962C8B-B14F-4D97-AF65-F5344CB8AC3E}">
        <p14:creationId xmlns:p14="http://schemas.microsoft.com/office/powerpoint/2010/main" val="2207012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Registry: Retrieve information about the process.</a:t>
            </a:r>
          </a:p>
        </p:txBody>
      </p:sp>
      <p:sp>
        <p:nvSpPr>
          <p:cNvPr id="4" name="Slide Number Placeholder 3"/>
          <p:cNvSpPr>
            <a:spLocks noGrp="1"/>
          </p:cNvSpPr>
          <p:nvPr>
            <p:ph type="sldNum" sz="quarter" idx="5"/>
          </p:nvPr>
        </p:nvSpPr>
        <p:spPr/>
        <p:txBody>
          <a:bodyPr/>
          <a:lstStyle/>
          <a:p>
            <a:fld id="{E73A1CE0-3A3A-4780-A749-29BB2BE94CBE}" type="slidenum">
              <a:rPr lang="en-US" smtClean="0"/>
              <a:t>23</a:t>
            </a:fld>
            <a:endParaRPr lang="en-US"/>
          </a:p>
        </p:txBody>
      </p:sp>
    </p:spTree>
    <p:extLst>
      <p:ext uri="{BB962C8B-B14F-4D97-AF65-F5344CB8AC3E}">
        <p14:creationId xmlns:p14="http://schemas.microsoft.com/office/powerpoint/2010/main" val="2698871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24</a:t>
            </a:fld>
            <a:endParaRPr lang="en-US"/>
          </a:p>
        </p:txBody>
      </p:sp>
    </p:spTree>
    <p:extLst>
      <p:ext uri="{BB962C8B-B14F-4D97-AF65-F5344CB8AC3E}">
        <p14:creationId xmlns:p14="http://schemas.microsoft.com/office/powerpoint/2010/main" val="753507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25</a:t>
            </a:fld>
            <a:endParaRPr lang="en-US"/>
          </a:p>
        </p:txBody>
      </p:sp>
    </p:spTree>
    <p:extLst>
      <p:ext uri="{BB962C8B-B14F-4D97-AF65-F5344CB8AC3E}">
        <p14:creationId xmlns:p14="http://schemas.microsoft.com/office/powerpoint/2010/main" val="214392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Object files are not executable files. It contains binary information.</a:t>
            </a:r>
          </a:p>
          <a:p>
            <a:pPr marL="171450" indent="-171450">
              <a:buFont typeface="Arial" panose="020B0604020202020204" pitchFamily="34" charset="0"/>
              <a:buChar char="•"/>
            </a:pPr>
            <a:r>
              <a:rPr lang="en-US" b="1" dirty="0"/>
              <a:t>Linkers</a:t>
            </a:r>
            <a:r>
              <a:rPr lang="en-US" b="0" dirty="0"/>
              <a:t>: Combine the object files to make a single executable file.</a:t>
            </a:r>
            <a:endParaRPr lang="en-US" b="1" dirty="0"/>
          </a:p>
          <a:p>
            <a:pPr marL="171450" indent="-171450">
              <a:buFont typeface="Arial" panose="020B0604020202020204" pitchFamily="34" charset="0"/>
              <a:buChar char="•"/>
            </a:pPr>
            <a:r>
              <a:rPr lang="en-US" b="1" dirty="0"/>
              <a:t>Loaders</a:t>
            </a:r>
            <a:r>
              <a:rPr lang="en-US" dirty="0"/>
              <a:t>: Loads a program into a specific memory location.</a:t>
            </a:r>
          </a:p>
          <a:p>
            <a:pPr marL="171450" indent="-171450">
              <a:buFont typeface="Arial" panose="020B0604020202020204" pitchFamily="34" charset="0"/>
              <a:buChar char="•"/>
            </a:pPr>
            <a:r>
              <a:rPr lang="en-US" dirty="0"/>
              <a:t>If it is linked statically then the executable file will be larger than dynamical linking.</a:t>
            </a:r>
          </a:p>
        </p:txBody>
      </p:sp>
      <p:sp>
        <p:nvSpPr>
          <p:cNvPr id="4" name="Slide Number Placeholder 3"/>
          <p:cNvSpPr>
            <a:spLocks noGrp="1"/>
          </p:cNvSpPr>
          <p:nvPr>
            <p:ph type="sldNum" sz="quarter" idx="5"/>
          </p:nvPr>
        </p:nvSpPr>
        <p:spPr/>
        <p:txBody>
          <a:bodyPr/>
          <a:lstStyle/>
          <a:p>
            <a:fld id="{E73A1CE0-3A3A-4780-A749-29BB2BE94CBE}" type="slidenum">
              <a:rPr lang="en-US" smtClean="0"/>
              <a:t>26</a:t>
            </a:fld>
            <a:endParaRPr lang="en-US"/>
          </a:p>
        </p:txBody>
      </p:sp>
    </p:spTree>
    <p:extLst>
      <p:ext uri="{BB962C8B-B14F-4D97-AF65-F5344CB8AC3E}">
        <p14:creationId xmlns:p14="http://schemas.microsoft.com/office/powerpoint/2010/main" val="1057704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 means to create an object file.</a:t>
            </a:r>
          </a:p>
          <a:p>
            <a:pPr marL="171450" indent="-171450">
              <a:buFont typeface="Arial" panose="020B0604020202020204" pitchFamily="34" charset="0"/>
              <a:buChar char="•"/>
            </a:pPr>
            <a:r>
              <a:rPr lang="en-US" dirty="0"/>
              <a:t>-</a:t>
            </a:r>
            <a:r>
              <a:rPr lang="en-US" dirty="0" err="1"/>
              <a:t>lm</a:t>
            </a:r>
            <a:r>
              <a:rPr lang="en-US" dirty="0"/>
              <a:t> means to link with the mathematical library.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 g++ -o </a:t>
            </a:r>
            <a:r>
              <a:rPr lang="en-US" dirty="0" err="1"/>
              <a:t>main.exe</a:t>
            </a:r>
            <a:r>
              <a:rPr lang="en-US" dirty="0"/>
              <a:t> </a:t>
            </a:r>
            <a:r>
              <a:rPr lang="en-US" dirty="0" err="1"/>
              <a:t>main.o</a:t>
            </a:r>
            <a:endParaRPr lang="en-US" dirty="0"/>
          </a:p>
          <a:p>
            <a:pPr marL="171450" indent="-171450">
              <a:buFont typeface="Arial" panose="020B0604020202020204" pitchFamily="34" charset="0"/>
              <a:buChar char="•"/>
            </a:pPr>
            <a:r>
              <a:rPr lang="en-US" dirty="0"/>
              <a:t>-c will generate the object file. (.o file)</a:t>
            </a:r>
          </a:p>
        </p:txBody>
      </p:sp>
      <p:sp>
        <p:nvSpPr>
          <p:cNvPr id="4" name="Slide Number Placeholder 3"/>
          <p:cNvSpPr>
            <a:spLocks noGrp="1"/>
          </p:cNvSpPr>
          <p:nvPr>
            <p:ph type="sldNum" sz="quarter" idx="5"/>
          </p:nvPr>
        </p:nvSpPr>
        <p:spPr/>
        <p:txBody>
          <a:bodyPr/>
          <a:lstStyle/>
          <a:p>
            <a:fld id="{E73A1CE0-3A3A-4780-A749-29BB2BE94CBE}" type="slidenum">
              <a:rPr lang="en-US" smtClean="0"/>
              <a:t>27</a:t>
            </a:fld>
            <a:endParaRPr lang="en-US"/>
          </a:p>
        </p:txBody>
      </p:sp>
    </p:spTree>
    <p:extLst>
      <p:ext uri="{BB962C8B-B14F-4D97-AF65-F5344CB8AC3E}">
        <p14:creationId xmlns:p14="http://schemas.microsoft.com/office/powerpoint/2010/main" val="267736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because a particular is ABI defined for a certain operating system running on a given architecture, ABIs do little to provide cross-platform compatibility.</a:t>
            </a:r>
          </a:p>
          <a:p>
            <a:pPr marL="171450" indent="-171450">
              <a:buFont typeface="Arial" panose="020B0604020202020204" pitchFamily="34" charset="0"/>
              <a:buChar char="•"/>
            </a:pPr>
            <a:r>
              <a:rPr lang="en-US" dirty="0"/>
              <a:t>Some system calls may be available only in Windows and not in other OS. That’s a drawback of writing in an interpreted language. (All functionality may not be executed in other OS)</a:t>
            </a:r>
          </a:p>
          <a:p>
            <a:pPr marL="171450" indent="-171450">
              <a:buFont typeface="Arial" panose="020B0604020202020204" pitchFamily="34" charset="0"/>
              <a:buChar char="•"/>
            </a:pPr>
            <a:r>
              <a:rPr lang="en-US" dirty="0"/>
              <a:t>Another problem is it is executed line by line so conversion takes time. So usually python is slow in compiling.</a:t>
            </a:r>
          </a:p>
          <a:p>
            <a:pPr marL="171450" indent="-171450">
              <a:buFont typeface="Arial" panose="020B0604020202020204" pitchFamily="34" charset="0"/>
              <a:buChar char="•"/>
            </a:pPr>
            <a:r>
              <a:rPr lang="en-US" dirty="0"/>
              <a:t>For an app written in a VM, we need to have the VM. The problem is the same,  the VM must be supported by all OS some functionality may not be available, and it's slow.</a:t>
            </a:r>
          </a:p>
          <a:p>
            <a:pPr marL="171450" indent="-171450">
              <a:buFont typeface="Arial" panose="020B0604020202020204" pitchFamily="34" charset="0"/>
              <a:buChar char="•"/>
            </a:pPr>
            <a:r>
              <a:rPr lang="en-US" dirty="0"/>
              <a:t>3</a:t>
            </a:r>
            <a:r>
              <a:rPr lang="en-US" baseline="30000" dirty="0"/>
              <a:t>rd</a:t>
            </a:r>
            <a:r>
              <a:rPr lang="en-US" dirty="0"/>
              <a:t> approach is used by most of the companies. Ex: MS Excel is available on windows and on mac.</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28</a:t>
            </a:fld>
            <a:endParaRPr lang="en-US"/>
          </a:p>
        </p:txBody>
      </p:sp>
    </p:spTree>
    <p:extLst>
      <p:ext uri="{BB962C8B-B14F-4D97-AF65-F5344CB8AC3E}">
        <p14:creationId xmlns:p14="http://schemas.microsoft.com/office/powerpoint/2010/main" val="1457638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difficult to design OS.</a:t>
            </a:r>
          </a:p>
        </p:txBody>
      </p:sp>
      <p:sp>
        <p:nvSpPr>
          <p:cNvPr id="4" name="Slide Number Placeholder 3"/>
          <p:cNvSpPr>
            <a:spLocks noGrp="1"/>
          </p:cNvSpPr>
          <p:nvPr>
            <p:ph type="sldNum" sz="quarter" idx="5"/>
          </p:nvPr>
        </p:nvSpPr>
        <p:spPr/>
        <p:txBody>
          <a:bodyPr/>
          <a:lstStyle/>
          <a:p>
            <a:fld id="{E73A1CE0-3A3A-4780-A749-29BB2BE94CBE}" type="slidenum">
              <a:rPr lang="en-US" smtClean="0"/>
              <a:t>29</a:t>
            </a:fld>
            <a:endParaRPr lang="en-US"/>
          </a:p>
        </p:txBody>
      </p:sp>
    </p:spTree>
    <p:extLst>
      <p:ext uri="{BB962C8B-B14F-4D97-AF65-F5344CB8AC3E}">
        <p14:creationId xmlns:p14="http://schemas.microsoft.com/office/powerpoint/2010/main" val="3627717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a process takes more than 100 seconds then the OS shifts to other tasks.</a:t>
            </a:r>
          </a:p>
          <a:p>
            <a:pPr marL="171450" indent="-171450">
              <a:buFont typeface="Arial" panose="020B0604020202020204" pitchFamily="34" charset="0"/>
              <a:buChar char="•"/>
            </a:pPr>
            <a:r>
              <a:rPr lang="en-US" dirty="0"/>
              <a:t>Policy is an abstract concept</a:t>
            </a:r>
          </a:p>
          <a:p>
            <a:pPr marL="171450" indent="-171450">
              <a:buFont typeface="Arial" panose="020B0604020202020204" pitchFamily="34" charset="0"/>
              <a:buChar char="•"/>
            </a:pPr>
            <a:r>
              <a:rPr lang="en-US" dirty="0"/>
              <a:t>Mechanism is a concrete implementation.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30</a:t>
            </a:fld>
            <a:endParaRPr lang="en-US"/>
          </a:p>
        </p:txBody>
      </p:sp>
    </p:spTree>
    <p:extLst>
      <p:ext uri="{BB962C8B-B14F-4D97-AF65-F5344CB8AC3E}">
        <p14:creationId xmlns:p14="http://schemas.microsoft.com/office/powerpoint/2010/main" val="3833093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Any OS must have some kind of interface, it can be a GUI or CLI or Touch-screen interface (Any).</a:t>
            </a:r>
          </a:p>
          <a:p>
            <a:pPr marL="171450" indent="-171450">
              <a:buFont typeface="Arial" panose="020B0604020202020204" pitchFamily="34" charset="0"/>
              <a:buChar char="•"/>
            </a:pPr>
            <a:r>
              <a:rPr lang="en-US" dirty="0"/>
              <a:t>As user we must be able to access a program (Ex: Opening browser)</a:t>
            </a:r>
          </a:p>
          <a:p>
            <a:pPr marL="171450" indent="-171450">
              <a:buFont typeface="Arial" panose="020B0604020202020204" pitchFamily="34" charset="0"/>
              <a:buChar char="•"/>
            </a:pPr>
            <a:r>
              <a:rPr lang="en-US" dirty="0"/>
              <a:t>At end of the program, it should be terminated properly.</a:t>
            </a:r>
          </a:p>
          <a:p>
            <a:pPr marL="171450" indent="-171450">
              <a:buFont typeface="Arial" panose="020B0604020202020204" pitchFamily="34" charset="0"/>
              <a:buChar char="•"/>
            </a:pPr>
            <a:r>
              <a:rPr lang="en-US" dirty="0"/>
              <a:t>Some operation cannot be done by user like reading a file from some place, this must be provided by the OS.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3</a:t>
            </a:fld>
            <a:endParaRPr lang="en-US"/>
          </a:p>
        </p:txBody>
      </p:sp>
    </p:spTree>
    <p:extLst>
      <p:ext uri="{BB962C8B-B14F-4D97-AF65-F5344CB8AC3E}">
        <p14:creationId xmlns:p14="http://schemas.microsoft.com/office/powerpoint/2010/main" val="4001726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Python is easy to port but it is slower to execute.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31</a:t>
            </a:fld>
            <a:endParaRPr lang="en-US"/>
          </a:p>
        </p:txBody>
      </p:sp>
    </p:spTree>
    <p:extLst>
      <p:ext uri="{BB962C8B-B14F-4D97-AF65-F5344CB8AC3E}">
        <p14:creationId xmlns:p14="http://schemas.microsoft.com/office/powerpoint/2010/main" val="535439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Apple Mac uses Microkernel</a:t>
            </a:r>
          </a:p>
        </p:txBody>
      </p:sp>
      <p:sp>
        <p:nvSpPr>
          <p:cNvPr id="4" name="Slide Number Placeholder 3"/>
          <p:cNvSpPr>
            <a:spLocks noGrp="1"/>
          </p:cNvSpPr>
          <p:nvPr>
            <p:ph type="sldNum" sz="quarter" idx="5"/>
          </p:nvPr>
        </p:nvSpPr>
        <p:spPr/>
        <p:txBody>
          <a:bodyPr/>
          <a:lstStyle/>
          <a:p>
            <a:fld id="{E73A1CE0-3A3A-4780-A749-29BB2BE94CBE}" type="slidenum">
              <a:rPr lang="en-US" smtClean="0"/>
              <a:t>32</a:t>
            </a:fld>
            <a:endParaRPr lang="en-US"/>
          </a:p>
        </p:txBody>
      </p:sp>
    </p:spTree>
    <p:extLst>
      <p:ext uri="{BB962C8B-B14F-4D97-AF65-F5344CB8AC3E}">
        <p14:creationId xmlns:p14="http://schemas.microsoft.com/office/powerpoint/2010/main" val="6451003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Monolithic: Single</a:t>
            </a:r>
          </a:p>
        </p:txBody>
      </p:sp>
      <p:sp>
        <p:nvSpPr>
          <p:cNvPr id="4" name="Slide Number Placeholder 3"/>
          <p:cNvSpPr>
            <a:spLocks noGrp="1"/>
          </p:cNvSpPr>
          <p:nvPr>
            <p:ph type="sldNum" sz="quarter" idx="5"/>
          </p:nvPr>
        </p:nvSpPr>
        <p:spPr/>
        <p:txBody>
          <a:bodyPr/>
          <a:lstStyle/>
          <a:p>
            <a:fld id="{E73A1CE0-3A3A-4780-A749-29BB2BE94CBE}" type="slidenum">
              <a:rPr lang="en-US" smtClean="0"/>
              <a:t>33</a:t>
            </a:fld>
            <a:endParaRPr lang="en-US"/>
          </a:p>
        </p:txBody>
      </p:sp>
    </p:spTree>
    <p:extLst>
      <p:ext uri="{BB962C8B-B14F-4D97-AF65-F5344CB8AC3E}">
        <p14:creationId xmlns:p14="http://schemas.microsoft.com/office/powerpoint/2010/main" val="1101281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34</a:t>
            </a:fld>
            <a:endParaRPr lang="en-US"/>
          </a:p>
        </p:txBody>
      </p:sp>
    </p:spTree>
    <p:extLst>
      <p:ext uri="{BB962C8B-B14F-4D97-AF65-F5344CB8AC3E}">
        <p14:creationId xmlns:p14="http://schemas.microsoft.com/office/powerpoint/2010/main" val="2082750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35</a:t>
            </a:fld>
            <a:endParaRPr lang="en-US"/>
          </a:p>
        </p:txBody>
      </p:sp>
    </p:spTree>
    <p:extLst>
      <p:ext uri="{BB962C8B-B14F-4D97-AF65-F5344CB8AC3E}">
        <p14:creationId xmlns:p14="http://schemas.microsoft.com/office/powerpoint/2010/main" val="21586550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Layer N will only interact with layer N-1 to provide some modularity.</a:t>
            </a:r>
          </a:p>
          <a:p>
            <a:pPr marL="171450" indent="-171450">
              <a:buFont typeface="Arial" panose="020B0604020202020204" pitchFamily="34" charset="0"/>
              <a:buChar char="•"/>
            </a:pPr>
            <a:r>
              <a:rPr lang="en-US" dirty="0"/>
              <a:t>If one layer is corrupted, other layers must work as it is.</a:t>
            </a:r>
          </a:p>
          <a:p>
            <a:pPr marL="171450" indent="-171450">
              <a:buFont typeface="Arial" panose="020B0604020202020204" pitchFamily="34" charset="0"/>
              <a:buChar char="•"/>
            </a:pPr>
            <a:r>
              <a:rPr lang="en-US" dirty="0"/>
              <a:t>This is abstract, how we will execute it? – No need to know.</a:t>
            </a:r>
          </a:p>
        </p:txBody>
      </p:sp>
      <p:sp>
        <p:nvSpPr>
          <p:cNvPr id="4" name="Slide Number Placeholder 3"/>
          <p:cNvSpPr>
            <a:spLocks noGrp="1"/>
          </p:cNvSpPr>
          <p:nvPr>
            <p:ph type="sldNum" sz="quarter" idx="5"/>
          </p:nvPr>
        </p:nvSpPr>
        <p:spPr/>
        <p:txBody>
          <a:bodyPr/>
          <a:lstStyle/>
          <a:p>
            <a:fld id="{E73A1CE0-3A3A-4780-A749-29BB2BE94CBE}" type="slidenum">
              <a:rPr lang="en-US" smtClean="0"/>
              <a:t>36</a:t>
            </a:fld>
            <a:endParaRPr lang="en-US"/>
          </a:p>
        </p:txBody>
      </p:sp>
    </p:spTree>
    <p:extLst>
      <p:ext uri="{BB962C8B-B14F-4D97-AF65-F5344CB8AC3E}">
        <p14:creationId xmlns:p14="http://schemas.microsoft.com/office/powerpoint/2010/main" val="3903623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PalatinoLTStd-Roman"/>
              </a:rPr>
              <a:t>Perhaps the best-known illustration of a </a:t>
            </a:r>
            <a:r>
              <a:rPr lang="en-US" sz="1800" b="0" i="0" u="none" strike="noStrike" baseline="0" dirty="0" err="1">
                <a:latin typeface="PalatinoLTStd-Roman"/>
              </a:rPr>
              <a:t>microkerone</a:t>
            </a:r>
            <a:r>
              <a:rPr lang="en-US" sz="1800" b="0" i="0" u="none" strike="noStrike" baseline="0" dirty="0">
                <a:latin typeface="PalatinoLTStd-Roman"/>
              </a:rPr>
              <a:t> of which is the Mach microkernel. The operating system is </a:t>
            </a:r>
            <a:r>
              <a:rPr lang="en-US" sz="1800" b="1" i="1" u="none" strike="noStrike" baseline="0" dirty="0">
                <a:latin typeface="PalatinoLTStd-BoldItalic"/>
              </a:rPr>
              <a:t>Darwin</a:t>
            </a:r>
            <a:r>
              <a:rPr lang="en-US" sz="1800" b="0" i="0" u="none" strike="noStrike" baseline="0" dirty="0">
                <a:latin typeface="PalatinoLTStd-Roman"/>
              </a:rPr>
              <a:t>, the kernel component of the macOS and iOS operating systems.</a:t>
            </a:r>
          </a:p>
          <a:p>
            <a:pPr algn="l"/>
            <a:r>
              <a:rPr lang="en-US" sz="1800" b="0" i="0" u="none" strike="noStrike" baseline="0" dirty="0">
                <a:latin typeface="PalatinoLTStd-Roman"/>
              </a:rPr>
              <a:t>Darwin, in fact, consists of two kernels, </a:t>
            </a:r>
          </a:p>
          <a:p>
            <a:pPr marL="171450" indent="-171450" algn="l">
              <a:buFont typeface="Arial" panose="020B0604020202020204" pitchFamily="34" charset="0"/>
              <a:buChar char="•"/>
            </a:pPr>
            <a:r>
              <a:rPr lang="en-US" dirty="0"/>
              <a:t>Communication becomes difficult if we move as much from the kernel into user space.</a:t>
            </a:r>
          </a:p>
          <a:p>
            <a:pPr marL="171450" indent="-171450" algn="l">
              <a:buFont typeface="Arial" panose="020B0604020202020204" pitchFamily="34" charset="0"/>
              <a:buChar char="•"/>
            </a:pPr>
            <a:r>
              <a:rPr lang="en-US" dirty="0"/>
              <a:t>If we want a new feature, we don’t need to re-compile the kernel.</a:t>
            </a:r>
          </a:p>
          <a:p>
            <a:pPr marL="171450" indent="-171450" algn="l">
              <a:buFont typeface="Arial" panose="020B0604020202020204" pitchFamily="34" charset="0"/>
              <a:buChar char="•"/>
            </a:pPr>
            <a:r>
              <a:rPr lang="en-US" dirty="0"/>
              <a:t>If one module is corrupted, then other modules/services will execute properly, that’s why it is more secure.</a:t>
            </a:r>
          </a:p>
          <a:p>
            <a:pPr marL="171450" indent="-171450"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37</a:t>
            </a:fld>
            <a:endParaRPr lang="en-US"/>
          </a:p>
        </p:txBody>
      </p:sp>
    </p:spTree>
    <p:extLst>
      <p:ext uri="{BB962C8B-B14F-4D97-AF65-F5344CB8AC3E}">
        <p14:creationId xmlns:p14="http://schemas.microsoft.com/office/powerpoint/2010/main" val="20309129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Modules are implemented in all the latest OS.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39</a:t>
            </a:fld>
            <a:endParaRPr lang="en-US"/>
          </a:p>
        </p:txBody>
      </p:sp>
    </p:spTree>
    <p:extLst>
      <p:ext uri="{BB962C8B-B14F-4D97-AF65-F5344CB8AC3E}">
        <p14:creationId xmlns:p14="http://schemas.microsoft.com/office/powerpoint/2010/main" val="26782900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40</a:t>
            </a:fld>
            <a:endParaRPr lang="en-US"/>
          </a:p>
        </p:txBody>
      </p:sp>
    </p:spTree>
    <p:extLst>
      <p:ext uri="{BB962C8B-B14F-4D97-AF65-F5344CB8AC3E}">
        <p14:creationId xmlns:p14="http://schemas.microsoft.com/office/powerpoint/2010/main" val="2646950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41</a:t>
            </a:fld>
            <a:endParaRPr lang="en-US"/>
          </a:p>
        </p:txBody>
      </p:sp>
    </p:spTree>
    <p:extLst>
      <p:ext uri="{BB962C8B-B14F-4D97-AF65-F5344CB8AC3E}">
        <p14:creationId xmlns:p14="http://schemas.microsoft.com/office/powerpoint/2010/main" val="1028488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Hardware error: </a:t>
            </a:r>
            <a:r>
              <a:rPr lang="en-US" sz="1800" b="0" i="0" u="none" strike="noStrike" baseline="0" dirty="0">
                <a:latin typeface="PalatinoLTStd-Roman"/>
              </a:rPr>
              <a:t>memory error or a power failure</a:t>
            </a:r>
          </a:p>
          <a:p>
            <a:pPr algn="l"/>
            <a:r>
              <a:rPr lang="en-US" sz="1800" b="0" i="0" u="none" strike="noStrike" baseline="0" dirty="0">
                <a:latin typeface="PalatinoLTStd-Roman"/>
              </a:rPr>
              <a:t>I/O devices: a parity error on disk, a connection failure on a network, or a lack of paper in the printer</a:t>
            </a:r>
          </a:p>
          <a:p>
            <a:pPr algn="l"/>
            <a:r>
              <a:rPr lang="en-US" sz="1800" b="0" i="0" u="none" strike="noStrike" baseline="0" dirty="0">
                <a:latin typeface="PalatinoLTStd-Roman"/>
              </a:rPr>
              <a:t>User program: an arithmetic overflow or an attempt to access an illegal memory location</a:t>
            </a:r>
          </a:p>
          <a:p>
            <a:pPr algn="l"/>
            <a:endParaRPr lang="en-US" sz="1800" b="0" i="0" u="none" strike="noStrike" baseline="0" dirty="0">
              <a:latin typeface="PalatinoLTStd-Roman"/>
            </a:endParaRPr>
          </a:p>
          <a:p>
            <a:pPr algn="l"/>
            <a:r>
              <a:rPr lang="en-US" sz="1800" b="1" i="0" u="none" strike="noStrike" baseline="0" dirty="0">
                <a:latin typeface="PalatinoLTStd-Roman"/>
              </a:rPr>
              <a:t>File-system manipulation</a:t>
            </a:r>
            <a:r>
              <a:rPr lang="en-US" sz="1800" b="0" i="0" u="none" strike="noStrike" baseline="0" dirty="0">
                <a:latin typeface="PalatinoLTStd-Roman"/>
              </a:rPr>
              <a:t>: Mac example finder. There should be a way to navigate folders.</a:t>
            </a:r>
          </a:p>
          <a:p>
            <a:pPr algn="l"/>
            <a:r>
              <a:rPr lang="en-US" b="1" dirty="0"/>
              <a:t>Communication</a:t>
            </a:r>
            <a:r>
              <a:rPr lang="en-US" dirty="0"/>
              <a:t>: There must be some kind of </a:t>
            </a:r>
            <a:r>
              <a:rPr lang="en-US" dirty="0" err="1"/>
              <a:t>funcationality</a:t>
            </a:r>
            <a:r>
              <a:rPr lang="en-US" dirty="0"/>
              <a:t> so that information can be send between different programs. Ex: Sending mail or sending file to another process in different systems.</a:t>
            </a:r>
          </a:p>
          <a:p>
            <a:pPr algn="l"/>
            <a:r>
              <a:rPr lang="en-US" dirty="0"/>
              <a:t>Message passing: Who is sending?, where to send? all these </a:t>
            </a:r>
            <a:r>
              <a:rPr lang="en-US" dirty="0" err="1"/>
              <a:t>informations</a:t>
            </a:r>
            <a:r>
              <a:rPr lang="en-US" dirty="0"/>
              <a:t>.</a:t>
            </a:r>
          </a:p>
          <a:p>
            <a:pPr algn="l"/>
            <a:r>
              <a:rPr lang="en-US" b="1" dirty="0"/>
              <a:t>Error detections</a:t>
            </a:r>
            <a:r>
              <a:rPr lang="en-US" dirty="0"/>
              <a:t>: All the errors must be detected and handled by the OS.\</a:t>
            </a:r>
          </a:p>
          <a:p>
            <a:pPr algn="l"/>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4</a:t>
            </a:fld>
            <a:endParaRPr lang="en-US"/>
          </a:p>
        </p:txBody>
      </p:sp>
    </p:spTree>
    <p:extLst>
      <p:ext uri="{BB962C8B-B14F-4D97-AF65-F5344CB8AC3E}">
        <p14:creationId xmlns:p14="http://schemas.microsoft.com/office/powerpoint/2010/main" val="592940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PalatinoLTStd-Roman"/>
              </a:rPr>
              <a:t>The kernel environment provides an I/O kit for the development of device drivers and dynamically loadable modules (which macOS refers to as </a:t>
            </a:r>
            <a:r>
              <a:rPr lang="en-US" sz="1800" b="1" i="0" u="none" strike="noStrike" baseline="0" dirty="0">
                <a:solidFill>
                  <a:srgbClr val="00FFFF"/>
                </a:solidFill>
                <a:latin typeface="PalatinoLTStd-Bold"/>
              </a:rPr>
              <a:t>kernel extensions</a:t>
            </a:r>
            <a:r>
              <a:rPr lang="en-US" sz="1800" b="0" i="0" u="none" strike="noStrike" baseline="0" dirty="0">
                <a:solidFill>
                  <a:srgbClr val="000000"/>
                </a:solidFill>
                <a:latin typeface="PalatinoLTStd-Roman"/>
              </a:rPr>
              <a:t>, or </a:t>
            </a:r>
            <a:r>
              <a:rPr lang="en-US" sz="1800" b="1" i="0" u="none" strike="noStrike" baseline="0" dirty="0" err="1">
                <a:solidFill>
                  <a:srgbClr val="00FFFF"/>
                </a:solidFill>
                <a:latin typeface="PalatinoLTStd-Bold"/>
              </a:rPr>
              <a:t>kexts</a:t>
            </a:r>
            <a:r>
              <a:rPr lang="en-US" sz="1800" b="0" i="0" u="none" strike="noStrike" baseline="0" dirty="0">
                <a:solidFill>
                  <a:srgbClr val="000000"/>
                </a:solidFill>
                <a:latin typeface="PalatinoLTStd-Roman"/>
              </a:rPr>
              <a:t>).</a:t>
            </a:r>
          </a:p>
          <a:p>
            <a:pPr algn="l"/>
            <a:endParaRPr lang="en-US" sz="1800" b="0" i="0" u="none" strike="noStrike" baseline="0" dirty="0">
              <a:solidFill>
                <a:srgbClr val="000000"/>
              </a:solidFill>
              <a:latin typeface="PalatinoLTStd-Roman"/>
            </a:endParaRPr>
          </a:p>
          <a:p>
            <a:pPr marL="285750" indent="-285750" algn="l">
              <a:buFont typeface="Arial" panose="020B0604020202020204" pitchFamily="34" charset="0"/>
              <a:buChar char="•"/>
            </a:pPr>
            <a:r>
              <a:rPr lang="en-US" sz="1800" b="0" i="0" u="none" strike="noStrike" baseline="0" dirty="0">
                <a:solidFill>
                  <a:srgbClr val="000000"/>
                </a:solidFill>
                <a:latin typeface="PalatinoLTStd-Roman"/>
              </a:rPr>
              <a:t>The white boxes inside the Mach kernel are Loadable kernel models.</a:t>
            </a:r>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42</a:t>
            </a:fld>
            <a:endParaRPr lang="en-US"/>
          </a:p>
        </p:txBody>
      </p:sp>
    </p:spTree>
    <p:extLst>
      <p:ext uri="{BB962C8B-B14F-4D97-AF65-F5344CB8AC3E}">
        <p14:creationId xmlns:p14="http://schemas.microsoft.com/office/powerpoint/2010/main" val="1383060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43</a:t>
            </a:fld>
            <a:endParaRPr lang="en-US"/>
          </a:p>
        </p:txBody>
      </p:sp>
    </p:spTree>
    <p:extLst>
      <p:ext uri="{BB962C8B-B14F-4D97-AF65-F5344CB8AC3E}">
        <p14:creationId xmlns:p14="http://schemas.microsoft.com/office/powerpoint/2010/main" val="1006853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Android developers can also write Java programs that use the Java native interface (JNI) which allows developers to bypass the virtual machine and instead write Java programs that can access specific hardware features</a:t>
            </a:r>
          </a:p>
          <a:p>
            <a:pPr marL="171450" indent="-171450">
              <a:buFont typeface="Arial" panose="020B0604020202020204" pitchFamily="34" charset="0"/>
              <a:buChar char="•"/>
            </a:pPr>
            <a:r>
              <a:rPr lang="en-US" dirty="0"/>
              <a:t>The bionic library contains malloc used in the C language.</a:t>
            </a:r>
          </a:p>
          <a:p>
            <a:pPr marL="171450" indent="-171450">
              <a:buFont typeface="Arial" panose="020B0604020202020204" pitchFamily="34" charset="0"/>
              <a:buChar char="•"/>
            </a:pPr>
            <a:r>
              <a:rPr lang="en-US" dirty="0"/>
              <a:t>ART VM: Android runtime virtual machine.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44</a:t>
            </a:fld>
            <a:endParaRPr lang="en-US"/>
          </a:p>
        </p:txBody>
      </p:sp>
    </p:spTree>
    <p:extLst>
      <p:ext uri="{BB962C8B-B14F-4D97-AF65-F5344CB8AC3E}">
        <p14:creationId xmlns:p14="http://schemas.microsoft.com/office/powerpoint/2010/main" val="19566204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PalatinoLTStd-Roman"/>
              </a:rPr>
              <a:t>UEFI has several advantages over BIOS, including better support for 64-bit systems and larger disks. </a:t>
            </a:r>
          </a:p>
          <a:p>
            <a:pPr algn="l"/>
            <a:r>
              <a:rPr lang="en-US" sz="1800" b="0" i="0" u="none" strike="noStrike" baseline="0" dirty="0">
                <a:latin typeface="PalatinoLTStd-Roman"/>
              </a:rPr>
              <a:t>Perhaps the greatest advantage is that UEFI is a single, complete boot manager and therefore is faster than the multistage BIOS boot process.</a:t>
            </a:r>
          </a:p>
          <a:p>
            <a:pPr algn="l"/>
            <a:endParaRPr lang="en-US" sz="1800" b="0" i="0" u="none" strike="noStrike" baseline="0" dirty="0">
              <a:latin typeface="PalatinoLTStd-Roman"/>
            </a:endParaRPr>
          </a:p>
          <a:p>
            <a:pPr algn="l"/>
            <a:r>
              <a:rPr lang="en-US" b="0" i="0" dirty="0">
                <a:solidFill>
                  <a:srgbClr val="202124"/>
                </a:solidFill>
                <a:effectLst/>
                <a:latin typeface="Roboto" panose="02000000000000000000" pitchFamily="2" charset="0"/>
              </a:rPr>
              <a:t>GRUB (Grand Unified Bootloader)</a:t>
            </a:r>
          </a:p>
          <a:p>
            <a:pPr algn="l"/>
            <a:endParaRPr lang="en-US" b="0" i="0" dirty="0">
              <a:solidFill>
                <a:srgbClr val="202124"/>
              </a:solidFill>
              <a:effectLst/>
              <a:latin typeface="Roboto" panose="02000000000000000000" pitchFamily="2" charset="0"/>
            </a:endParaRPr>
          </a:p>
          <a:p>
            <a:pPr marL="171450" indent="-171450" algn="l">
              <a:buFont typeface="Arial" panose="020B0604020202020204" pitchFamily="34" charset="0"/>
              <a:buChar char="•"/>
            </a:pPr>
            <a:r>
              <a:rPr lang="en-US" b="0" i="0" dirty="0">
                <a:solidFill>
                  <a:srgbClr val="202124"/>
                </a:solidFill>
                <a:effectLst/>
                <a:latin typeface="Roboto" panose="02000000000000000000" pitchFamily="2" charset="0"/>
              </a:rPr>
              <a:t>Load a small program which will load the bootstrap loader which further will load the OS.</a:t>
            </a:r>
          </a:p>
          <a:p>
            <a:pPr marL="171450" indent="-171450"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47</a:t>
            </a:fld>
            <a:endParaRPr lang="en-US"/>
          </a:p>
        </p:txBody>
      </p:sp>
    </p:spTree>
    <p:extLst>
      <p:ext uri="{BB962C8B-B14F-4D97-AF65-F5344CB8AC3E}">
        <p14:creationId xmlns:p14="http://schemas.microsoft.com/office/powerpoint/2010/main" val="1310204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Hardware is hidden from the user.</a:t>
            </a:r>
          </a:p>
          <a:p>
            <a:pPr marL="171450" indent="-171450">
              <a:buFont typeface="Arial" panose="020B0604020202020204" pitchFamily="34" charset="0"/>
              <a:buChar char="•"/>
            </a:pPr>
            <a:r>
              <a:rPr lang="en-US" dirty="0"/>
              <a:t>And OS must provide all these services (maybe more also).</a:t>
            </a:r>
          </a:p>
          <a:p>
            <a:pPr marL="171450" indent="-171450">
              <a:buFont typeface="Arial" panose="020B0604020202020204" pitchFamily="34" charset="0"/>
              <a:buChar char="•"/>
            </a:pPr>
            <a:r>
              <a:rPr lang="en-US" dirty="0"/>
              <a:t>System calls: Typically written in c/</a:t>
            </a:r>
            <a:r>
              <a:rPr lang="en-US" dirty="0" err="1"/>
              <a:t>c++</a:t>
            </a:r>
            <a:r>
              <a:rPr lang="en-US" dirty="0"/>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5</a:t>
            </a:fld>
            <a:endParaRPr lang="en-US"/>
          </a:p>
        </p:txBody>
      </p:sp>
    </p:spTree>
    <p:extLst>
      <p:ext uri="{BB962C8B-B14F-4D97-AF65-F5344CB8AC3E}">
        <p14:creationId xmlns:p14="http://schemas.microsoft.com/office/powerpoint/2010/main" val="4283549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From an OS perspective, it also needs some system calls that must be provided.</a:t>
            </a:r>
          </a:p>
          <a:p>
            <a:pPr marL="171450" indent="-171450">
              <a:buFont typeface="Arial" panose="020B0604020202020204" pitchFamily="34" charset="0"/>
              <a:buChar char="•"/>
            </a:pPr>
            <a:r>
              <a:rPr lang="en-US" dirty="0"/>
              <a:t>Protections means within the system, resources from one user must not be accessible to another user.</a:t>
            </a:r>
          </a:p>
          <a:p>
            <a:pPr marL="171450" indent="-171450">
              <a:buFont typeface="Arial" panose="020B0604020202020204" pitchFamily="34" charset="0"/>
              <a:buChar char="•"/>
            </a:pPr>
            <a:r>
              <a:rPr lang="en-US" dirty="0"/>
              <a:t>Security means any malicious user should not be able to access the system. It should not be hackable.</a:t>
            </a:r>
          </a:p>
        </p:txBody>
      </p:sp>
      <p:sp>
        <p:nvSpPr>
          <p:cNvPr id="4" name="Slide Number Placeholder 3"/>
          <p:cNvSpPr>
            <a:spLocks noGrp="1"/>
          </p:cNvSpPr>
          <p:nvPr>
            <p:ph type="sldNum" sz="quarter" idx="5"/>
          </p:nvPr>
        </p:nvSpPr>
        <p:spPr/>
        <p:txBody>
          <a:bodyPr/>
          <a:lstStyle/>
          <a:p>
            <a:fld id="{E73A1CE0-3A3A-4780-A749-29BB2BE94CBE}" type="slidenum">
              <a:rPr lang="en-US" smtClean="0"/>
              <a:t>6</a:t>
            </a:fld>
            <a:endParaRPr lang="en-US"/>
          </a:p>
        </p:txBody>
      </p:sp>
    </p:spTree>
    <p:extLst>
      <p:ext uri="{BB962C8B-B14F-4D97-AF65-F5344CB8AC3E}">
        <p14:creationId xmlns:p14="http://schemas.microsoft.com/office/powerpoint/2010/main" val="970803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7</a:t>
            </a:fld>
            <a:endParaRPr lang="en-US"/>
          </a:p>
        </p:txBody>
      </p:sp>
    </p:spTree>
    <p:extLst>
      <p:ext uri="{BB962C8B-B14F-4D97-AF65-F5344CB8AC3E}">
        <p14:creationId xmlns:p14="http://schemas.microsoft.com/office/powerpoint/2010/main" val="1094633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UNIX command to delete a file</a:t>
            </a:r>
          </a:p>
          <a:p>
            <a:r>
              <a:rPr lang="en-US" b="1" i="1" dirty="0"/>
              <a:t>rm file.txt</a:t>
            </a:r>
          </a:p>
          <a:p>
            <a:r>
              <a:rPr lang="en-US" dirty="0"/>
              <a:t>would search for a file called </a:t>
            </a:r>
            <a:r>
              <a:rPr lang="en-US" b="1" i="1" dirty="0"/>
              <a:t>rm</a:t>
            </a:r>
            <a:r>
              <a:rPr lang="en-US" dirty="0"/>
              <a:t>, load the file into memory, and execute it with the parameter </a:t>
            </a:r>
            <a:r>
              <a:rPr lang="en-US" b="1" i="1" dirty="0"/>
              <a:t>file.txt</a:t>
            </a:r>
            <a:r>
              <a:rPr lang="en-US" dirty="0"/>
              <a:t>. </a:t>
            </a:r>
          </a:p>
          <a:p>
            <a:r>
              <a:rPr lang="en-US" dirty="0"/>
              <a:t>The logic associated with the rm command would be defined completely by the code in the file </a:t>
            </a:r>
            <a:r>
              <a:rPr lang="en-US" b="1" i="1" dirty="0"/>
              <a:t>rm</a:t>
            </a:r>
            <a:r>
              <a:rPr lang="en-US" dirty="0"/>
              <a:t>.</a:t>
            </a:r>
          </a:p>
          <a:p>
            <a:endParaRPr lang="en-US" dirty="0"/>
          </a:p>
          <a:p>
            <a:pPr marL="171450" indent="-171450">
              <a:buFont typeface="Arial" panose="020B0604020202020204" pitchFamily="34" charset="0"/>
              <a:buChar char="•"/>
            </a:pPr>
            <a:r>
              <a:rPr lang="en-US" dirty="0"/>
              <a:t>How it executes the command.</a:t>
            </a:r>
          </a:p>
          <a:p>
            <a:pPr marL="628650" lvl="1" indent="-171450">
              <a:buFont typeface="Arial" panose="020B0604020202020204" pitchFamily="34" charset="0"/>
              <a:buChar char="•"/>
            </a:pPr>
            <a:r>
              <a:rPr lang="en-US" dirty="0"/>
              <a:t>1</a:t>
            </a:r>
            <a:r>
              <a:rPr lang="en-US" baseline="30000" dirty="0"/>
              <a:t>st</a:t>
            </a:r>
            <a:r>
              <a:rPr lang="en-US" dirty="0"/>
              <a:t> approach: It will take the command – take all the </a:t>
            </a:r>
            <a:r>
              <a:rPr lang="en-US" dirty="0" err="1"/>
              <a:t>aurguments</a:t>
            </a:r>
            <a:r>
              <a:rPr lang="en-US" dirty="0"/>
              <a:t> and execute it.</a:t>
            </a:r>
          </a:p>
          <a:p>
            <a:pPr marL="628650" lvl="1" indent="-171450">
              <a:buFont typeface="Arial" panose="020B0604020202020204" pitchFamily="34" charset="0"/>
              <a:buChar char="•"/>
            </a:pPr>
            <a:r>
              <a:rPr lang="en-US" dirty="0"/>
              <a:t>2</a:t>
            </a:r>
            <a:r>
              <a:rPr lang="en-US" baseline="30000" dirty="0"/>
              <a:t>nd</a:t>
            </a:r>
            <a:r>
              <a:rPr lang="en-US" dirty="0"/>
              <a:t> approach: All the names and commands are located in one director (Ex: /</a:t>
            </a:r>
            <a:r>
              <a:rPr lang="en-US" dirty="0" err="1"/>
              <a:t>usr</a:t>
            </a:r>
            <a:r>
              <a:rPr lang="en-US" dirty="0"/>
              <a:t>/bin/ in </a:t>
            </a:r>
            <a:r>
              <a:rPr lang="en-US" dirty="0" err="1"/>
              <a:t>linux</a:t>
            </a:r>
            <a:r>
              <a:rPr lang="en-US" dirty="0"/>
              <a:t> contains pre existing commands like copy (/</a:t>
            </a:r>
            <a:r>
              <a:rPr lang="en-US" dirty="0" err="1"/>
              <a:t>usr</a:t>
            </a:r>
            <a:r>
              <a:rPr lang="en-US" dirty="0"/>
              <a:t>/bin/cp – contains code to copy), remove, </a:t>
            </a:r>
            <a:r>
              <a:rPr lang="en-US" dirty="0" err="1"/>
              <a:t>etc</a:t>
            </a:r>
            <a:r>
              <a:rPr lang="en-US" dirty="0"/>
              <a:t>) and CLI invokes/runs the command. Benefit: If you want to add new feature, just add it in that file.</a:t>
            </a:r>
          </a:p>
        </p:txBody>
      </p:sp>
      <p:sp>
        <p:nvSpPr>
          <p:cNvPr id="4" name="Slide Number Placeholder 3"/>
          <p:cNvSpPr>
            <a:spLocks noGrp="1"/>
          </p:cNvSpPr>
          <p:nvPr>
            <p:ph type="sldNum" sz="quarter" idx="5"/>
          </p:nvPr>
        </p:nvSpPr>
        <p:spPr/>
        <p:txBody>
          <a:bodyPr/>
          <a:lstStyle/>
          <a:p>
            <a:fld id="{E73A1CE0-3A3A-4780-A749-29BB2BE94CBE}" type="slidenum">
              <a:rPr lang="en-US" smtClean="0"/>
              <a:t>8</a:t>
            </a:fld>
            <a:endParaRPr lang="en-US"/>
          </a:p>
        </p:txBody>
      </p:sp>
    </p:spTree>
    <p:extLst>
      <p:ext uri="{BB962C8B-B14F-4D97-AF65-F5344CB8AC3E}">
        <p14:creationId xmlns:p14="http://schemas.microsoft.com/office/powerpoint/2010/main" val="2562254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 Desktop Environment (KDE)</a:t>
            </a:r>
          </a:p>
          <a:p>
            <a:r>
              <a:rPr lang="en-US" b="0" i="0" dirty="0">
                <a:solidFill>
                  <a:srgbClr val="001D35"/>
                </a:solidFill>
                <a:effectLst/>
                <a:latin typeface="Google Sans"/>
              </a:rPr>
              <a:t>GNU Network Object Model Environment (GNOME)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73A1CE0-3A3A-4780-A749-29BB2BE94CBE}" type="slidenum">
              <a:rPr lang="en-US" smtClean="0"/>
              <a:t>9</a:t>
            </a:fld>
            <a:endParaRPr lang="en-US"/>
          </a:p>
        </p:txBody>
      </p:sp>
    </p:spTree>
    <p:extLst>
      <p:ext uri="{BB962C8B-B14F-4D97-AF65-F5344CB8AC3E}">
        <p14:creationId xmlns:p14="http://schemas.microsoft.com/office/powerpoint/2010/main" val="1954905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8A9ED-B2EB-40AC-9987-47C3AE2070F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ACCC88-0286-4964-A6ED-0F25A7B92295}"/>
              </a:ext>
            </a:extLst>
          </p:cNvPr>
          <p:cNvSpPr>
            <a:spLocks noGrp="1"/>
          </p:cNvSpPr>
          <p:nvPr>
            <p:ph type="subTitle" idx="1"/>
          </p:nvPr>
        </p:nvSpPr>
        <p:spPr>
          <a:xfrm>
            <a:off x="1524000" y="3602038"/>
            <a:ext cx="9144000" cy="1655762"/>
          </a:xfrm>
        </p:spPr>
        <p:txBody>
          <a:bodyPr/>
          <a:lstStyle>
            <a:lvl1pPr marL="0" indent="0" algn="ctr">
              <a:buNone/>
              <a:defRPr sz="2400">
                <a:solidFill>
                  <a:schemeClr val="accent6">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29D0DF8-9213-4C0B-8D56-950D080D929E}"/>
              </a:ext>
            </a:extLst>
          </p:cNvPr>
          <p:cNvSpPr>
            <a:spLocks noGrp="1"/>
          </p:cNvSpPr>
          <p:nvPr>
            <p:ph type="dt" sz="half" idx="10"/>
          </p:nvPr>
        </p:nvSpPr>
        <p:spPr/>
        <p:txBody>
          <a:bodyPr/>
          <a:lstStyle/>
          <a:p>
            <a:fld id="{2271E429-0B28-4A64-8CF4-92380206C248}" type="datetime1">
              <a:rPr lang="en-US" smtClean="0"/>
              <a:t>10/3/24</a:t>
            </a:fld>
            <a:endParaRPr lang="en-US"/>
          </a:p>
        </p:txBody>
      </p:sp>
      <p:sp>
        <p:nvSpPr>
          <p:cNvPr id="5" name="Footer Placeholder 4">
            <a:extLst>
              <a:ext uri="{FF2B5EF4-FFF2-40B4-BE49-F238E27FC236}">
                <a16:creationId xmlns:a16="http://schemas.microsoft.com/office/drawing/2014/main" id="{495FAA27-E277-436D-A62B-FDB2899A528E}"/>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DF67CEDD-2307-48C3-8842-FA9C6386FCD0}"/>
              </a:ext>
            </a:extLst>
          </p:cNvPr>
          <p:cNvSpPr>
            <a:spLocks noGrp="1"/>
          </p:cNvSpPr>
          <p:nvPr>
            <p:ph type="sldNum" sz="quarter" idx="12"/>
          </p:nvPr>
        </p:nvSpPr>
        <p:spPr/>
        <p:txBody>
          <a:bodyPr/>
          <a:lstStyle/>
          <a:p>
            <a:fld id="{08112426-A8BD-49BC-9277-32B42780BA1E}" type="slidenum">
              <a:rPr lang="en-US" smtClean="0"/>
              <a:t>‹#›</a:t>
            </a:fld>
            <a:endParaRPr lang="en-US"/>
          </a:p>
        </p:txBody>
      </p:sp>
    </p:spTree>
    <p:extLst>
      <p:ext uri="{BB962C8B-B14F-4D97-AF65-F5344CB8AC3E}">
        <p14:creationId xmlns:p14="http://schemas.microsoft.com/office/powerpoint/2010/main" val="3147639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CBD0-1D44-4093-9EF6-D06F6EBD7BEE}"/>
              </a:ext>
            </a:extLst>
          </p:cNvPr>
          <p:cNvSpPr>
            <a:spLocks noGrp="1"/>
          </p:cNvSpPr>
          <p:nvPr>
            <p:ph type="title"/>
          </p:nvPr>
        </p:nvSpPr>
        <p:spPr>
          <a:xfrm>
            <a:off x="1520370" y="365125"/>
            <a:ext cx="983343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93C3E0-2360-4E99-9F0A-D4D26B9017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06DE5-76E2-4A37-A8DF-0A2BDC71ADAC}"/>
              </a:ext>
            </a:extLst>
          </p:cNvPr>
          <p:cNvSpPr>
            <a:spLocks noGrp="1"/>
          </p:cNvSpPr>
          <p:nvPr>
            <p:ph type="dt" sz="half" idx="10"/>
          </p:nvPr>
        </p:nvSpPr>
        <p:spPr/>
        <p:txBody>
          <a:bodyPr/>
          <a:lstStyle/>
          <a:p>
            <a:fld id="{B3DFF9FE-33A4-49D0-A252-5889EDBD830A}" type="datetime1">
              <a:rPr lang="en-US" smtClean="0"/>
              <a:t>10/3/24</a:t>
            </a:fld>
            <a:endParaRPr lang="en-US"/>
          </a:p>
        </p:txBody>
      </p:sp>
      <p:sp>
        <p:nvSpPr>
          <p:cNvPr id="5" name="Footer Placeholder 4">
            <a:extLst>
              <a:ext uri="{FF2B5EF4-FFF2-40B4-BE49-F238E27FC236}">
                <a16:creationId xmlns:a16="http://schemas.microsoft.com/office/drawing/2014/main" id="{924582C3-8AAE-4B7B-A065-BA3848CA7A04}"/>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ECBEDC71-14A5-4C8B-B3F7-3FD2F0FA0E68}"/>
              </a:ext>
            </a:extLst>
          </p:cNvPr>
          <p:cNvSpPr>
            <a:spLocks noGrp="1"/>
          </p:cNvSpPr>
          <p:nvPr>
            <p:ph type="sldNum" sz="quarter" idx="12"/>
          </p:nvPr>
        </p:nvSpPr>
        <p:spPr/>
        <p:txBody>
          <a:bodyPr/>
          <a:lstStyle/>
          <a:p>
            <a:fld id="{08112426-A8BD-49BC-9277-32B42780BA1E}" type="slidenum">
              <a:rPr lang="en-US" smtClean="0"/>
              <a:t>‹#›</a:t>
            </a:fld>
            <a:endParaRPr lang="en-US"/>
          </a:p>
        </p:txBody>
      </p:sp>
    </p:spTree>
    <p:extLst>
      <p:ext uri="{BB962C8B-B14F-4D97-AF65-F5344CB8AC3E}">
        <p14:creationId xmlns:p14="http://schemas.microsoft.com/office/powerpoint/2010/main" val="1422439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82D44E-83EB-4A47-ADBF-CE7FF2EAF84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B20B75-EDCD-45A3-BA1C-6E0BB5CC5F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075397-39E2-4DDA-8CB1-6B42C636BB66}"/>
              </a:ext>
            </a:extLst>
          </p:cNvPr>
          <p:cNvSpPr>
            <a:spLocks noGrp="1"/>
          </p:cNvSpPr>
          <p:nvPr>
            <p:ph type="dt" sz="half" idx="10"/>
          </p:nvPr>
        </p:nvSpPr>
        <p:spPr/>
        <p:txBody>
          <a:bodyPr/>
          <a:lstStyle/>
          <a:p>
            <a:fld id="{6FABD8B8-3407-405C-ADEA-F67B3E1A01DD}" type="datetime1">
              <a:rPr lang="en-US" smtClean="0"/>
              <a:t>10/3/24</a:t>
            </a:fld>
            <a:endParaRPr lang="en-US"/>
          </a:p>
        </p:txBody>
      </p:sp>
      <p:sp>
        <p:nvSpPr>
          <p:cNvPr id="5" name="Footer Placeholder 4">
            <a:extLst>
              <a:ext uri="{FF2B5EF4-FFF2-40B4-BE49-F238E27FC236}">
                <a16:creationId xmlns:a16="http://schemas.microsoft.com/office/drawing/2014/main" id="{8EBE7B1D-032F-4B9F-A0C9-B8A139704655}"/>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B998170B-8F87-4649-A02E-F613DDA0DDD3}"/>
              </a:ext>
            </a:extLst>
          </p:cNvPr>
          <p:cNvSpPr>
            <a:spLocks noGrp="1"/>
          </p:cNvSpPr>
          <p:nvPr>
            <p:ph type="sldNum" sz="quarter" idx="12"/>
          </p:nvPr>
        </p:nvSpPr>
        <p:spPr/>
        <p:txBody>
          <a:bodyPr/>
          <a:lstStyle/>
          <a:p>
            <a:fld id="{08112426-A8BD-49BC-9277-32B42780BA1E}" type="slidenum">
              <a:rPr lang="en-US" smtClean="0"/>
              <a:t>‹#›</a:t>
            </a:fld>
            <a:endParaRPr lang="en-US"/>
          </a:p>
        </p:txBody>
      </p:sp>
    </p:spTree>
    <p:extLst>
      <p:ext uri="{BB962C8B-B14F-4D97-AF65-F5344CB8AC3E}">
        <p14:creationId xmlns:p14="http://schemas.microsoft.com/office/powerpoint/2010/main" val="3176818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B332B-8B80-4A26-B1AD-AB0B1471E166}"/>
              </a:ext>
            </a:extLst>
          </p:cNvPr>
          <p:cNvSpPr>
            <a:spLocks noGrp="1"/>
          </p:cNvSpPr>
          <p:nvPr>
            <p:ph type="title"/>
          </p:nvPr>
        </p:nvSpPr>
        <p:spPr>
          <a:xfrm>
            <a:off x="1520370" y="365125"/>
            <a:ext cx="983343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411594D7-1883-4839-AFEE-995724C97E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5C1C07-A641-4A15-940E-85B23F8FECE4}"/>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6608DB25-CA66-4263-9E24-AB0DF6B833C8}"/>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C2D39BD1-86F9-4B8A-9289-0962052ADE95}"/>
              </a:ext>
            </a:extLst>
          </p:cNvPr>
          <p:cNvSpPr>
            <a:spLocks noGrp="1"/>
          </p:cNvSpPr>
          <p:nvPr>
            <p:ph type="sldNum" sz="quarter" idx="12"/>
          </p:nvPr>
        </p:nvSpPr>
        <p:spPr/>
        <p:txBody>
          <a:bodyPr/>
          <a:lstStyle/>
          <a:p>
            <a:fld id="{08112426-A8BD-49BC-9277-32B42780BA1E}" type="slidenum">
              <a:rPr lang="en-US" smtClean="0"/>
              <a:t>‹#›</a:t>
            </a:fld>
            <a:endParaRPr lang="en-US"/>
          </a:p>
        </p:txBody>
      </p:sp>
      <p:pic>
        <p:nvPicPr>
          <p:cNvPr id="7" name="Picture 6" descr="trads-06-bg.jpg">
            <a:extLst>
              <a:ext uri="{FF2B5EF4-FFF2-40B4-BE49-F238E27FC236}">
                <a16:creationId xmlns:a16="http://schemas.microsoft.com/office/drawing/2014/main" id="{56EE73C9-1074-48D1-8421-4FBE80B44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810" y="428649"/>
            <a:ext cx="1178560" cy="1178560"/>
          </a:xfrm>
          <a:prstGeom prst="rect">
            <a:avLst/>
          </a:prstGeom>
        </p:spPr>
      </p:pic>
      <p:cxnSp>
        <p:nvCxnSpPr>
          <p:cNvPr id="8" name="Straight Connector 7">
            <a:extLst>
              <a:ext uri="{FF2B5EF4-FFF2-40B4-BE49-F238E27FC236}">
                <a16:creationId xmlns:a16="http://schemas.microsoft.com/office/drawing/2014/main" id="{79C2F99E-E421-41EC-BCEB-59E65C037C41}"/>
              </a:ext>
            </a:extLst>
          </p:cNvPr>
          <p:cNvCxnSpPr/>
          <p:nvPr/>
        </p:nvCxnSpPr>
        <p:spPr>
          <a:xfrm>
            <a:off x="838200" y="1696902"/>
            <a:ext cx="8229600" cy="1588"/>
          </a:xfrm>
          <a:prstGeom prst="line">
            <a:avLst/>
          </a:prstGeom>
          <a:ln w="38100">
            <a:solidFill>
              <a:srgbClr val="008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9361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51DF6-0A10-47C1-8F7B-0AD2E2AA98C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F06734-EED4-4956-B65B-DCC83E744C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A28EB4-EF90-4B93-84B0-ED89C8A2F17F}"/>
              </a:ext>
            </a:extLst>
          </p:cNvPr>
          <p:cNvSpPr>
            <a:spLocks noGrp="1"/>
          </p:cNvSpPr>
          <p:nvPr>
            <p:ph type="dt" sz="half" idx="10"/>
          </p:nvPr>
        </p:nvSpPr>
        <p:spPr/>
        <p:txBody>
          <a:bodyPr/>
          <a:lstStyle/>
          <a:p>
            <a:fld id="{3A57A65F-2BD2-4703-BDBD-08D80A6788F3}" type="datetime1">
              <a:rPr lang="en-US" smtClean="0"/>
              <a:t>10/3/24</a:t>
            </a:fld>
            <a:endParaRPr lang="en-US"/>
          </a:p>
        </p:txBody>
      </p:sp>
      <p:sp>
        <p:nvSpPr>
          <p:cNvPr id="5" name="Footer Placeholder 4">
            <a:extLst>
              <a:ext uri="{FF2B5EF4-FFF2-40B4-BE49-F238E27FC236}">
                <a16:creationId xmlns:a16="http://schemas.microsoft.com/office/drawing/2014/main" id="{403A4642-619E-4325-9047-4B384CFB06C5}"/>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A58CC146-AE06-473A-B19F-184210EDC34E}"/>
              </a:ext>
            </a:extLst>
          </p:cNvPr>
          <p:cNvSpPr>
            <a:spLocks noGrp="1"/>
          </p:cNvSpPr>
          <p:nvPr>
            <p:ph type="sldNum" sz="quarter" idx="12"/>
          </p:nvPr>
        </p:nvSpPr>
        <p:spPr/>
        <p:txBody>
          <a:bodyPr/>
          <a:lstStyle/>
          <a:p>
            <a:fld id="{08112426-A8BD-49BC-9277-32B42780BA1E}" type="slidenum">
              <a:rPr lang="en-US" smtClean="0"/>
              <a:t>‹#›</a:t>
            </a:fld>
            <a:endParaRPr lang="en-US"/>
          </a:p>
        </p:txBody>
      </p:sp>
    </p:spTree>
    <p:extLst>
      <p:ext uri="{BB962C8B-B14F-4D97-AF65-F5344CB8AC3E}">
        <p14:creationId xmlns:p14="http://schemas.microsoft.com/office/powerpoint/2010/main" val="404887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FCECD-9376-4BC3-A72C-BB92CB40516F}"/>
              </a:ext>
            </a:extLst>
          </p:cNvPr>
          <p:cNvSpPr>
            <a:spLocks noGrp="1"/>
          </p:cNvSpPr>
          <p:nvPr>
            <p:ph type="title"/>
          </p:nvPr>
        </p:nvSpPr>
        <p:spPr>
          <a:xfrm>
            <a:off x="1520370" y="365125"/>
            <a:ext cx="983343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2F6B31D-5DF7-4F96-80D5-54ED6F6CE9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8A0447-11BF-444D-9A5F-94868ED568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7BEDD9-4806-4A3B-A1E0-540E58C90C66}"/>
              </a:ext>
            </a:extLst>
          </p:cNvPr>
          <p:cNvSpPr>
            <a:spLocks noGrp="1"/>
          </p:cNvSpPr>
          <p:nvPr>
            <p:ph type="dt" sz="half" idx="10"/>
          </p:nvPr>
        </p:nvSpPr>
        <p:spPr/>
        <p:txBody>
          <a:bodyPr/>
          <a:lstStyle/>
          <a:p>
            <a:fld id="{39C3FA68-C10E-46F0-AF33-DBC2A95F8304}" type="datetime1">
              <a:rPr lang="en-US" smtClean="0"/>
              <a:t>10/3/24</a:t>
            </a:fld>
            <a:endParaRPr lang="en-US"/>
          </a:p>
        </p:txBody>
      </p:sp>
      <p:sp>
        <p:nvSpPr>
          <p:cNvPr id="6" name="Footer Placeholder 5">
            <a:extLst>
              <a:ext uri="{FF2B5EF4-FFF2-40B4-BE49-F238E27FC236}">
                <a16:creationId xmlns:a16="http://schemas.microsoft.com/office/drawing/2014/main" id="{CAB5BBA7-41E8-48B4-8A85-33302C274F41}"/>
              </a:ext>
            </a:extLst>
          </p:cNvPr>
          <p:cNvSpPr>
            <a:spLocks noGrp="1"/>
          </p:cNvSpPr>
          <p:nvPr>
            <p:ph type="ftr" sz="quarter" idx="11"/>
          </p:nvPr>
        </p:nvSpPr>
        <p:spPr/>
        <p:txBody>
          <a:bodyPr/>
          <a:lstStyle/>
          <a:p>
            <a:r>
              <a:rPr lang="en-US"/>
              <a:t>CSCE 5640 - OS Structures</a:t>
            </a:r>
          </a:p>
        </p:txBody>
      </p:sp>
      <p:sp>
        <p:nvSpPr>
          <p:cNvPr id="7" name="Slide Number Placeholder 6">
            <a:extLst>
              <a:ext uri="{FF2B5EF4-FFF2-40B4-BE49-F238E27FC236}">
                <a16:creationId xmlns:a16="http://schemas.microsoft.com/office/drawing/2014/main" id="{68291CB6-4492-4BB9-8E0F-51A32B3C04A3}"/>
              </a:ext>
            </a:extLst>
          </p:cNvPr>
          <p:cNvSpPr>
            <a:spLocks noGrp="1"/>
          </p:cNvSpPr>
          <p:nvPr>
            <p:ph type="sldNum" sz="quarter" idx="12"/>
          </p:nvPr>
        </p:nvSpPr>
        <p:spPr/>
        <p:txBody>
          <a:bodyPr/>
          <a:lstStyle/>
          <a:p>
            <a:fld id="{08112426-A8BD-49BC-9277-32B42780BA1E}" type="slidenum">
              <a:rPr lang="en-US" smtClean="0"/>
              <a:t>‹#›</a:t>
            </a:fld>
            <a:endParaRPr lang="en-US"/>
          </a:p>
        </p:txBody>
      </p:sp>
    </p:spTree>
    <p:extLst>
      <p:ext uri="{BB962C8B-B14F-4D97-AF65-F5344CB8AC3E}">
        <p14:creationId xmlns:p14="http://schemas.microsoft.com/office/powerpoint/2010/main" val="3448247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7ACC9-E140-4A40-9273-B22D5C72A64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1562B12-9A30-4907-B945-AD32D5A351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902101-05BE-492A-BC0F-F87EBC0B54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D4A1F3-7A60-437D-807D-04A104ED54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221004-4978-4B09-B2A3-2B5CDBC55D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57CD80-4EEE-4116-B3AF-950C4D570F33}"/>
              </a:ext>
            </a:extLst>
          </p:cNvPr>
          <p:cNvSpPr>
            <a:spLocks noGrp="1"/>
          </p:cNvSpPr>
          <p:nvPr>
            <p:ph type="dt" sz="half" idx="10"/>
          </p:nvPr>
        </p:nvSpPr>
        <p:spPr/>
        <p:txBody>
          <a:bodyPr/>
          <a:lstStyle/>
          <a:p>
            <a:fld id="{1E6EA978-E9D2-49FB-9E20-005AC717EDC9}" type="datetime1">
              <a:rPr lang="en-US" smtClean="0"/>
              <a:t>10/3/24</a:t>
            </a:fld>
            <a:endParaRPr lang="en-US"/>
          </a:p>
        </p:txBody>
      </p:sp>
      <p:sp>
        <p:nvSpPr>
          <p:cNvPr id="8" name="Footer Placeholder 7">
            <a:extLst>
              <a:ext uri="{FF2B5EF4-FFF2-40B4-BE49-F238E27FC236}">
                <a16:creationId xmlns:a16="http://schemas.microsoft.com/office/drawing/2014/main" id="{6F25FCB4-8109-4408-8398-E7397A1C5751}"/>
              </a:ext>
            </a:extLst>
          </p:cNvPr>
          <p:cNvSpPr>
            <a:spLocks noGrp="1"/>
          </p:cNvSpPr>
          <p:nvPr>
            <p:ph type="ftr" sz="quarter" idx="11"/>
          </p:nvPr>
        </p:nvSpPr>
        <p:spPr/>
        <p:txBody>
          <a:bodyPr/>
          <a:lstStyle/>
          <a:p>
            <a:r>
              <a:rPr lang="en-US"/>
              <a:t>CSCE 5640 - OS Structures</a:t>
            </a:r>
          </a:p>
        </p:txBody>
      </p:sp>
      <p:sp>
        <p:nvSpPr>
          <p:cNvPr id="9" name="Slide Number Placeholder 8">
            <a:extLst>
              <a:ext uri="{FF2B5EF4-FFF2-40B4-BE49-F238E27FC236}">
                <a16:creationId xmlns:a16="http://schemas.microsoft.com/office/drawing/2014/main" id="{C4A39CF1-2B5C-48F7-9C35-FAD5A85F1F77}"/>
              </a:ext>
            </a:extLst>
          </p:cNvPr>
          <p:cNvSpPr>
            <a:spLocks noGrp="1"/>
          </p:cNvSpPr>
          <p:nvPr>
            <p:ph type="sldNum" sz="quarter" idx="12"/>
          </p:nvPr>
        </p:nvSpPr>
        <p:spPr/>
        <p:txBody>
          <a:bodyPr/>
          <a:lstStyle/>
          <a:p>
            <a:fld id="{08112426-A8BD-49BC-9277-32B42780BA1E}" type="slidenum">
              <a:rPr lang="en-US" smtClean="0"/>
              <a:t>‹#›</a:t>
            </a:fld>
            <a:endParaRPr lang="en-US"/>
          </a:p>
        </p:txBody>
      </p:sp>
    </p:spTree>
    <p:extLst>
      <p:ext uri="{BB962C8B-B14F-4D97-AF65-F5344CB8AC3E}">
        <p14:creationId xmlns:p14="http://schemas.microsoft.com/office/powerpoint/2010/main" val="1893803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1E561-F57C-4FA7-B20E-FA133D2AA983}"/>
              </a:ext>
            </a:extLst>
          </p:cNvPr>
          <p:cNvSpPr>
            <a:spLocks noGrp="1"/>
          </p:cNvSpPr>
          <p:nvPr>
            <p:ph type="title"/>
          </p:nvPr>
        </p:nvSpPr>
        <p:spPr>
          <a:xfrm>
            <a:off x="1520370" y="365125"/>
            <a:ext cx="983343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22C8DEE2-2E71-4CFB-AB06-8E3C47D9B67F}"/>
              </a:ext>
            </a:extLst>
          </p:cNvPr>
          <p:cNvSpPr>
            <a:spLocks noGrp="1"/>
          </p:cNvSpPr>
          <p:nvPr>
            <p:ph type="dt" sz="half" idx="10"/>
          </p:nvPr>
        </p:nvSpPr>
        <p:spPr/>
        <p:txBody>
          <a:bodyPr/>
          <a:lstStyle/>
          <a:p>
            <a:fld id="{6AD1FF6D-AC42-4548-9643-655F3B1A0A20}" type="datetime1">
              <a:rPr lang="en-US" smtClean="0"/>
              <a:t>10/3/24</a:t>
            </a:fld>
            <a:endParaRPr lang="en-US"/>
          </a:p>
        </p:txBody>
      </p:sp>
      <p:sp>
        <p:nvSpPr>
          <p:cNvPr id="4" name="Footer Placeholder 3">
            <a:extLst>
              <a:ext uri="{FF2B5EF4-FFF2-40B4-BE49-F238E27FC236}">
                <a16:creationId xmlns:a16="http://schemas.microsoft.com/office/drawing/2014/main" id="{760CA8D6-9566-4379-B09E-8D2A619692BC}"/>
              </a:ext>
            </a:extLst>
          </p:cNvPr>
          <p:cNvSpPr>
            <a:spLocks noGrp="1"/>
          </p:cNvSpPr>
          <p:nvPr>
            <p:ph type="ftr" sz="quarter" idx="11"/>
          </p:nvPr>
        </p:nvSpPr>
        <p:spPr/>
        <p:txBody>
          <a:bodyPr/>
          <a:lstStyle/>
          <a:p>
            <a:r>
              <a:rPr lang="en-US"/>
              <a:t>CSCE 5640 - OS Structures</a:t>
            </a:r>
          </a:p>
        </p:txBody>
      </p:sp>
      <p:sp>
        <p:nvSpPr>
          <p:cNvPr id="5" name="Slide Number Placeholder 4">
            <a:extLst>
              <a:ext uri="{FF2B5EF4-FFF2-40B4-BE49-F238E27FC236}">
                <a16:creationId xmlns:a16="http://schemas.microsoft.com/office/drawing/2014/main" id="{E1C57AC1-6A71-46D3-8B0E-FCD811A77FBE}"/>
              </a:ext>
            </a:extLst>
          </p:cNvPr>
          <p:cNvSpPr>
            <a:spLocks noGrp="1"/>
          </p:cNvSpPr>
          <p:nvPr>
            <p:ph type="sldNum" sz="quarter" idx="12"/>
          </p:nvPr>
        </p:nvSpPr>
        <p:spPr/>
        <p:txBody>
          <a:bodyPr/>
          <a:lstStyle/>
          <a:p>
            <a:fld id="{08112426-A8BD-49BC-9277-32B42780BA1E}" type="slidenum">
              <a:rPr lang="en-US" smtClean="0"/>
              <a:t>‹#›</a:t>
            </a:fld>
            <a:endParaRPr lang="en-US"/>
          </a:p>
        </p:txBody>
      </p:sp>
    </p:spTree>
    <p:extLst>
      <p:ext uri="{BB962C8B-B14F-4D97-AF65-F5344CB8AC3E}">
        <p14:creationId xmlns:p14="http://schemas.microsoft.com/office/powerpoint/2010/main" val="1271100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77CE7C-FC2F-4FBA-A484-53CDC8F0542F}"/>
              </a:ext>
            </a:extLst>
          </p:cNvPr>
          <p:cNvSpPr>
            <a:spLocks noGrp="1"/>
          </p:cNvSpPr>
          <p:nvPr>
            <p:ph type="dt" sz="half" idx="10"/>
          </p:nvPr>
        </p:nvSpPr>
        <p:spPr/>
        <p:txBody>
          <a:bodyPr/>
          <a:lstStyle/>
          <a:p>
            <a:fld id="{928A513A-B7BD-4D18-9DB2-359A0F961A87}" type="datetime1">
              <a:rPr lang="en-US" smtClean="0"/>
              <a:t>10/3/24</a:t>
            </a:fld>
            <a:endParaRPr lang="en-US"/>
          </a:p>
        </p:txBody>
      </p:sp>
      <p:sp>
        <p:nvSpPr>
          <p:cNvPr id="3" name="Footer Placeholder 2">
            <a:extLst>
              <a:ext uri="{FF2B5EF4-FFF2-40B4-BE49-F238E27FC236}">
                <a16:creationId xmlns:a16="http://schemas.microsoft.com/office/drawing/2014/main" id="{46A8A4ED-2E8C-4596-845C-FE72F258CCA5}"/>
              </a:ext>
            </a:extLst>
          </p:cNvPr>
          <p:cNvSpPr>
            <a:spLocks noGrp="1"/>
          </p:cNvSpPr>
          <p:nvPr>
            <p:ph type="ftr" sz="quarter" idx="11"/>
          </p:nvPr>
        </p:nvSpPr>
        <p:spPr/>
        <p:txBody>
          <a:bodyPr/>
          <a:lstStyle/>
          <a:p>
            <a:r>
              <a:rPr lang="en-US"/>
              <a:t>CSCE 5640 - OS Structures</a:t>
            </a:r>
          </a:p>
        </p:txBody>
      </p:sp>
      <p:sp>
        <p:nvSpPr>
          <p:cNvPr id="4" name="Slide Number Placeholder 3">
            <a:extLst>
              <a:ext uri="{FF2B5EF4-FFF2-40B4-BE49-F238E27FC236}">
                <a16:creationId xmlns:a16="http://schemas.microsoft.com/office/drawing/2014/main" id="{12CB139E-A6F3-4974-BA79-D6D1A72D033D}"/>
              </a:ext>
            </a:extLst>
          </p:cNvPr>
          <p:cNvSpPr>
            <a:spLocks noGrp="1"/>
          </p:cNvSpPr>
          <p:nvPr>
            <p:ph type="sldNum" sz="quarter" idx="12"/>
          </p:nvPr>
        </p:nvSpPr>
        <p:spPr/>
        <p:txBody>
          <a:bodyPr/>
          <a:lstStyle/>
          <a:p>
            <a:fld id="{08112426-A8BD-49BC-9277-32B42780BA1E}" type="slidenum">
              <a:rPr lang="en-US" smtClean="0"/>
              <a:t>‹#›</a:t>
            </a:fld>
            <a:endParaRPr lang="en-US"/>
          </a:p>
        </p:txBody>
      </p:sp>
    </p:spTree>
    <p:extLst>
      <p:ext uri="{BB962C8B-B14F-4D97-AF65-F5344CB8AC3E}">
        <p14:creationId xmlns:p14="http://schemas.microsoft.com/office/powerpoint/2010/main" val="272465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B0C7F-010B-40E8-9CBB-D3C3199F92C4}"/>
              </a:ext>
            </a:extLst>
          </p:cNvPr>
          <p:cNvSpPr>
            <a:spLocks noGrp="1"/>
          </p:cNvSpPr>
          <p:nvPr>
            <p:ph type="title"/>
          </p:nvPr>
        </p:nvSpPr>
        <p:spPr>
          <a:xfrm>
            <a:off x="1347514" y="457200"/>
            <a:ext cx="3424511"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86783C5-B622-40ED-BCCB-880993538F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391642-3B78-45C6-A81F-A2810D9A92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04770D-9E56-4973-A0FF-272CA6611D1F}"/>
              </a:ext>
            </a:extLst>
          </p:cNvPr>
          <p:cNvSpPr>
            <a:spLocks noGrp="1"/>
          </p:cNvSpPr>
          <p:nvPr>
            <p:ph type="dt" sz="half" idx="10"/>
          </p:nvPr>
        </p:nvSpPr>
        <p:spPr/>
        <p:txBody>
          <a:bodyPr/>
          <a:lstStyle/>
          <a:p>
            <a:fld id="{DCA4221C-78E3-41C9-8386-5B1E1EAF16D7}" type="datetime1">
              <a:rPr lang="en-US" smtClean="0"/>
              <a:t>10/3/24</a:t>
            </a:fld>
            <a:endParaRPr lang="en-US"/>
          </a:p>
        </p:txBody>
      </p:sp>
      <p:sp>
        <p:nvSpPr>
          <p:cNvPr id="6" name="Footer Placeholder 5">
            <a:extLst>
              <a:ext uri="{FF2B5EF4-FFF2-40B4-BE49-F238E27FC236}">
                <a16:creationId xmlns:a16="http://schemas.microsoft.com/office/drawing/2014/main" id="{DEEED70D-D683-4270-B18E-180C10CD8EA5}"/>
              </a:ext>
            </a:extLst>
          </p:cNvPr>
          <p:cNvSpPr>
            <a:spLocks noGrp="1"/>
          </p:cNvSpPr>
          <p:nvPr>
            <p:ph type="ftr" sz="quarter" idx="11"/>
          </p:nvPr>
        </p:nvSpPr>
        <p:spPr/>
        <p:txBody>
          <a:bodyPr/>
          <a:lstStyle/>
          <a:p>
            <a:r>
              <a:rPr lang="en-US"/>
              <a:t>CSCE 5640 - OS Structures</a:t>
            </a:r>
          </a:p>
        </p:txBody>
      </p:sp>
      <p:sp>
        <p:nvSpPr>
          <p:cNvPr id="7" name="Slide Number Placeholder 6">
            <a:extLst>
              <a:ext uri="{FF2B5EF4-FFF2-40B4-BE49-F238E27FC236}">
                <a16:creationId xmlns:a16="http://schemas.microsoft.com/office/drawing/2014/main" id="{C88CDC01-C9AF-46A7-9802-E694BFAAF254}"/>
              </a:ext>
            </a:extLst>
          </p:cNvPr>
          <p:cNvSpPr>
            <a:spLocks noGrp="1"/>
          </p:cNvSpPr>
          <p:nvPr>
            <p:ph type="sldNum" sz="quarter" idx="12"/>
          </p:nvPr>
        </p:nvSpPr>
        <p:spPr/>
        <p:txBody>
          <a:bodyPr/>
          <a:lstStyle/>
          <a:p>
            <a:fld id="{08112426-A8BD-49BC-9277-32B42780BA1E}" type="slidenum">
              <a:rPr lang="en-US" smtClean="0"/>
              <a:t>‹#›</a:t>
            </a:fld>
            <a:endParaRPr lang="en-US"/>
          </a:p>
        </p:txBody>
      </p:sp>
      <p:pic>
        <p:nvPicPr>
          <p:cNvPr id="8" name="Picture 7" descr="trads-06-bg.jpg">
            <a:extLst>
              <a:ext uri="{FF2B5EF4-FFF2-40B4-BE49-F238E27FC236}">
                <a16:creationId xmlns:a16="http://schemas.microsoft.com/office/drawing/2014/main" id="{6564355D-9886-4F1A-BE00-E646B2B8F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54" y="635443"/>
            <a:ext cx="1178560" cy="1178560"/>
          </a:xfrm>
          <a:prstGeom prst="rect">
            <a:avLst/>
          </a:prstGeom>
        </p:spPr>
      </p:pic>
      <p:cxnSp>
        <p:nvCxnSpPr>
          <p:cNvPr id="9" name="Straight Connector 8">
            <a:extLst>
              <a:ext uri="{FF2B5EF4-FFF2-40B4-BE49-F238E27FC236}">
                <a16:creationId xmlns:a16="http://schemas.microsoft.com/office/drawing/2014/main" id="{52D3CA9B-9150-4342-95DB-BB2E257590B8}"/>
              </a:ext>
            </a:extLst>
          </p:cNvPr>
          <p:cNvCxnSpPr>
            <a:cxnSpLocks/>
          </p:cNvCxnSpPr>
          <p:nvPr/>
        </p:nvCxnSpPr>
        <p:spPr>
          <a:xfrm>
            <a:off x="743722" y="1890633"/>
            <a:ext cx="4028303" cy="0"/>
          </a:xfrm>
          <a:prstGeom prst="line">
            <a:avLst/>
          </a:prstGeom>
          <a:ln w="38100">
            <a:solidFill>
              <a:srgbClr val="008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4621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6507-160E-4A83-ADF3-313670193780}"/>
              </a:ext>
            </a:extLst>
          </p:cNvPr>
          <p:cNvSpPr>
            <a:spLocks noGrp="1"/>
          </p:cNvSpPr>
          <p:nvPr>
            <p:ph type="title"/>
          </p:nvPr>
        </p:nvSpPr>
        <p:spPr>
          <a:xfrm>
            <a:off x="1347514" y="457200"/>
            <a:ext cx="3424511"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527FFF8-95D0-43DB-9AAF-5B9F059904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FE74F0C-84B4-4C4E-A665-E4F3B3D5D4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CCD31F-0ABA-4564-9184-B8BECA8937DA}"/>
              </a:ext>
            </a:extLst>
          </p:cNvPr>
          <p:cNvSpPr>
            <a:spLocks noGrp="1"/>
          </p:cNvSpPr>
          <p:nvPr>
            <p:ph type="dt" sz="half" idx="10"/>
          </p:nvPr>
        </p:nvSpPr>
        <p:spPr/>
        <p:txBody>
          <a:bodyPr/>
          <a:lstStyle/>
          <a:p>
            <a:fld id="{6B9BC96C-C071-4ACC-980A-99D302C34DAA}" type="datetime1">
              <a:rPr lang="en-US" smtClean="0"/>
              <a:t>10/3/24</a:t>
            </a:fld>
            <a:endParaRPr lang="en-US"/>
          </a:p>
        </p:txBody>
      </p:sp>
      <p:sp>
        <p:nvSpPr>
          <p:cNvPr id="6" name="Footer Placeholder 5">
            <a:extLst>
              <a:ext uri="{FF2B5EF4-FFF2-40B4-BE49-F238E27FC236}">
                <a16:creationId xmlns:a16="http://schemas.microsoft.com/office/drawing/2014/main" id="{D94CBDB2-09BF-46C1-B8B1-7B49340F8B73}"/>
              </a:ext>
            </a:extLst>
          </p:cNvPr>
          <p:cNvSpPr>
            <a:spLocks noGrp="1"/>
          </p:cNvSpPr>
          <p:nvPr>
            <p:ph type="ftr" sz="quarter" idx="11"/>
          </p:nvPr>
        </p:nvSpPr>
        <p:spPr/>
        <p:txBody>
          <a:bodyPr/>
          <a:lstStyle/>
          <a:p>
            <a:r>
              <a:rPr lang="en-US"/>
              <a:t>CSCE 5640 - OS Structures</a:t>
            </a:r>
          </a:p>
        </p:txBody>
      </p:sp>
      <p:sp>
        <p:nvSpPr>
          <p:cNvPr id="7" name="Slide Number Placeholder 6">
            <a:extLst>
              <a:ext uri="{FF2B5EF4-FFF2-40B4-BE49-F238E27FC236}">
                <a16:creationId xmlns:a16="http://schemas.microsoft.com/office/drawing/2014/main" id="{D96D87A8-4834-4BFC-B504-D77E09B911B7}"/>
              </a:ext>
            </a:extLst>
          </p:cNvPr>
          <p:cNvSpPr>
            <a:spLocks noGrp="1"/>
          </p:cNvSpPr>
          <p:nvPr>
            <p:ph type="sldNum" sz="quarter" idx="12"/>
          </p:nvPr>
        </p:nvSpPr>
        <p:spPr/>
        <p:txBody>
          <a:bodyPr/>
          <a:lstStyle/>
          <a:p>
            <a:fld id="{08112426-A8BD-49BC-9277-32B42780BA1E}" type="slidenum">
              <a:rPr lang="en-US" smtClean="0"/>
              <a:t>‹#›</a:t>
            </a:fld>
            <a:endParaRPr lang="en-US"/>
          </a:p>
        </p:txBody>
      </p:sp>
      <p:pic>
        <p:nvPicPr>
          <p:cNvPr id="8" name="Picture 7" descr="trads-06-bg.jpg">
            <a:extLst>
              <a:ext uri="{FF2B5EF4-FFF2-40B4-BE49-F238E27FC236}">
                <a16:creationId xmlns:a16="http://schemas.microsoft.com/office/drawing/2014/main" id="{D315E03D-FA1E-40FF-8EA9-DC16FF339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54" y="635443"/>
            <a:ext cx="1178560" cy="1178560"/>
          </a:xfrm>
          <a:prstGeom prst="rect">
            <a:avLst/>
          </a:prstGeom>
        </p:spPr>
      </p:pic>
      <p:cxnSp>
        <p:nvCxnSpPr>
          <p:cNvPr id="9" name="Straight Connector 8">
            <a:extLst>
              <a:ext uri="{FF2B5EF4-FFF2-40B4-BE49-F238E27FC236}">
                <a16:creationId xmlns:a16="http://schemas.microsoft.com/office/drawing/2014/main" id="{A8F6C6BF-6A58-44E0-944D-CA2CEA878695}"/>
              </a:ext>
            </a:extLst>
          </p:cNvPr>
          <p:cNvCxnSpPr>
            <a:cxnSpLocks/>
          </p:cNvCxnSpPr>
          <p:nvPr/>
        </p:nvCxnSpPr>
        <p:spPr>
          <a:xfrm>
            <a:off x="743722" y="1890633"/>
            <a:ext cx="4028303" cy="0"/>
          </a:xfrm>
          <a:prstGeom prst="line">
            <a:avLst/>
          </a:prstGeom>
          <a:ln w="38100">
            <a:solidFill>
              <a:srgbClr val="008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809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9713C2-4EEB-47D1-A721-382F3F316E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D7D52A7-B3D4-466E-8FC9-D9B57F281E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E26BE3-C873-41BE-8737-B984EB52EB98}" type="datetime1">
              <a:rPr lang="en-US" smtClean="0"/>
              <a:t>10/3/24</a:t>
            </a:fld>
            <a:endParaRPr lang="en-US"/>
          </a:p>
        </p:txBody>
      </p:sp>
      <p:sp>
        <p:nvSpPr>
          <p:cNvPr id="5" name="Footer Placeholder 4">
            <a:extLst>
              <a:ext uri="{FF2B5EF4-FFF2-40B4-BE49-F238E27FC236}">
                <a16:creationId xmlns:a16="http://schemas.microsoft.com/office/drawing/2014/main" id="{6C81FA88-34AF-44D5-AD96-A73AFED145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CSCE 5640 - OS Structures</a:t>
            </a:r>
          </a:p>
        </p:txBody>
      </p:sp>
      <p:sp>
        <p:nvSpPr>
          <p:cNvPr id="6" name="Slide Number Placeholder 5">
            <a:extLst>
              <a:ext uri="{FF2B5EF4-FFF2-40B4-BE49-F238E27FC236}">
                <a16:creationId xmlns:a16="http://schemas.microsoft.com/office/drawing/2014/main" id="{99930053-B52F-40CF-A157-11DF898EA6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112426-A8BD-49BC-9277-32B42780BA1E}" type="slidenum">
              <a:rPr lang="en-US" smtClean="0"/>
              <a:t>‹#›</a:t>
            </a:fld>
            <a:endParaRPr lang="en-US"/>
          </a:p>
        </p:txBody>
      </p:sp>
      <p:sp>
        <p:nvSpPr>
          <p:cNvPr id="9" name="Title Placeholder 8">
            <a:extLst>
              <a:ext uri="{FF2B5EF4-FFF2-40B4-BE49-F238E27FC236}">
                <a16:creationId xmlns:a16="http://schemas.microsoft.com/office/drawing/2014/main" id="{E447F40C-070A-4E1C-90F0-FB956822484C}"/>
              </a:ext>
            </a:extLst>
          </p:cNvPr>
          <p:cNvSpPr>
            <a:spLocks noGrp="1"/>
          </p:cNvSpPr>
          <p:nvPr>
            <p:ph type="title"/>
          </p:nvPr>
        </p:nvSpPr>
        <p:spPr>
          <a:xfrm>
            <a:off x="838200" y="352062"/>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2230451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accent6">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5DE4-4C53-526B-B0EF-95C5B0A35F64}"/>
              </a:ext>
            </a:extLst>
          </p:cNvPr>
          <p:cNvSpPr>
            <a:spLocks noGrp="1"/>
          </p:cNvSpPr>
          <p:nvPr>
            <p:ph type="ctrTitle"/>
          </p:nvPr>
        </p:nvSpPr>
        <p:spPr/>
        <p:txBody>
          <a:bodyPr>
            <a:noAutofit/>
          </a:bodyPr>
          <a:lstStyle/>
          <a:p>
            <a:r>
              <a:rPr lang="en-US" sz="4400" dirty="0"/>
              <a:t>CSCE 5640</a:t>
            </a:r>
            <a:br>
              <a:rPr lang="en-US" sz="4400" dirty="0"/>
            </a:br>
            <a:r>
              <a:rPr lang="en-US" sz="4400" dirty="0"/>
              <a:t>Operating System Design</a:t>
            </a:r>
            <a:br>
              <a:rPr lang="en-US" sz="4400" dirty="0"/>
            </a:br>
            <a:br>
              <a:rPr lang="en-US" sz="4400" dirty="0"/>
            </a:br>
            <a:r>
              <a:rPr lang="en-US" sz="4400" i="1" dirty="0"/>
              <a:t>Operating System Structures</a:t>
            </a:r>
            <a:r>
              <a:rPr lang="en-US" sz="4400" dirty="0"/>
              <a:t> </a:t>
            </a:r>
          </a:p>
        </p:txBody>
      </p:sp>
      <p:sp>
        <p:nvSpPr>
          <p:cNvPr id="3" name="Subtitle 2">
            <a:extLst>
              <a:ext uri="{FF2B5EF4-FFF2-40B4-BE49-F238E27FC236}">
                <a16:creationId xmlns:a16="http://schemas.microsoft.com/office/drawing/2014/main" id="{CCDB7042-56E9-8BB6-0DD8-E689EE5215DF}"/>
              </a:ext>
            </a:extLst>
          </p:cNvPr>
          <p:cNvSpPr>
            <a:spLocks noGrp="1"/>
          </p:cNvSpPr>
          <p:nvPr>
            <p:ph type="subTitle" idx="1"/>
          </p:nvPr>
        </p:nvSpPr>
        <p:spPr>
          <a:xfrm>
            <a:off x="1524000" y="4073590"/>
            <a:ext cx="9144000" cy="1533698"/>
          </a:xfrm>
        </p:spPr>
        <p:txBody>
          <a:bodyPr>
            <a:normAutofit/>
          </a:bodyPr>
          <a:lstStyle/>
          <a:p>
            <a:r>
              <a:rPr lang="en-US" dirty="0"/>
              <a:t>Dr. Amar Maharjan</a:t>
            </a:r>
          </a:p>
          <a:p>
            <a:r>
              <a:rPr lang="en-US" dirty="0"/>
              <a:t>Computer Science and Engineering</a:t>
            </a:r>
          </a:p>
          <a:p>
            <a:r>
              <a:rPr lang="en-US" dirty="0"/>
              <a:t>University of </a:t>
            </a:r>
            <a:r>
              <a:rPr lang="en-US"/>
              <a:t>North Texas</a:t>
            </a:r>
            <a:endParaRPr lang="en-US" dirty="0"/>
          </a:p>
        </p:txBody>
      </p:sp>
      <p:pic>
        <p:nvPicPr>
          <p:cNvPr id="4" name="Picture 3" descr="trads-06-bg.jpg">
            <a:extLst>
              <a:ext uri="{FF2B5EF4-FFF2-40B4-BE49-F238E27FC236}">
                <a16:creationId xmlns:a16="http://schemas.microsoft.com/office/drawing/2014/main" id="{FC93FBD5-DCF1-91A6-D539-BA2219F78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19" y="5041454"/>
            <a:ext cx="1688148" cy="1688148"/>
          </a:xfrm>
          <a:prstGeom prst="rect">
            <a:avLst/>
          </a:prstGeom>
        </p:spPr>
      </p:pic>
      <p:pic>
        <p:nvPicPr>
          <p:cNvPr id="5" name="Picture 4">
            <a:extLst>
              <a:ext uri="{FF2B5EF4-FFF2-40B4-BE49-F238E27FC236}">
                <a16:creationId xmlns:a16="http://schemas.microsoft.com/office/drawing/2014/main" id="{FF2CB9E2-D823-28D9-885D-C3CBAC9294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7577" y="5250100"/>
            <a:ext cx="2209800" cy="714375"/>
          </a:xfrm>
          <a:prstGeom prst="rect">
            <a:avLst/>
          </a:prstGeom>
        </p:spPr>
      </p:pic>
      <p:sp>
        <p:nvSpPr>
          <p:cNvPr id="8" name="TextBox 7">
            <a:extLst>
              <a:ext uri="{FF2B5EF4-FFF2-40B4-BE49-F238E27FC236}">
                <a16:creationId xmlns:a16="http://schemas.microsoft.com/office/drawing/2014/main" id="{33AE7479-B8F9-01D8-4DEF-D89CDCA459DD}"/>
              </a:ext>
            </a:extLst>
          </p:cNvPr>
          <p:cNvSpPr txBox="1"/>
          <p:nvPr/>
        </p:nvSpPr>
        <p:spPr>
          <a:xfrm>
            <a:off x="2677153" y="5974995"/>
            <a:ext cx="6613542" cy="646331"/>
          </a:xfrm>
          <a:prstGeom prst="rect">
            <a:avLst/>
          </a:prstGeom>
          <a:noFill/>
        </p:spPr>
        <p:txBody>
          <a:bodyPr wrap="none" rtlCol="0">
            <a:spAutoFit/>
          </a:bodyPr>
          <a:lstStyle/>
          <a:p>
            <a:r>
              <a:rPr lang="en-US" i="1" dirty="0"/>
              <a:t>Slides (with some modifications) from: </a:t>
            </a:r>
          </a:p>
          <a:p>
            <a:r>
              <a:rPr lang="en-US" i="1" dirty="0"/>
              <a:t>Operating System Concepts – </a:t>
            </a:r>
            <a:r>
              <a:rPr lang="en-US" i="1" dirty="0" err="1"/>
              <a:t>Silberschatz</a:t>
            </a:r>
            <a:r>
              <a:rPr lang="en-US" i="1" dirty="0"/>
              <a:t>, Galvin and Gagne © 2018</a:t>
            </a:r>
          </a:p>
        </p:txBody>
      </p:sp>
    </p:spTree>
    <p:extLst>
      <p:ext uri="{BB962C8B-B14F-4D97-AF65-F5344CB8AC3E}">
        <p14:creationId xmlns:p14="http://schemas.microsoft.com/office/powerpoint/2010/main" val="3201442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F3EA3-88D8-38C3-DAAA-C406CF828D7D}"/>
              </a:ext>
            </a:extLst>
          </p:cNvPr>
          <p:cNvSpPr>
            <a:spLocks noGrp="1"/>
          </p:cNvSpPr>
          <p:nvPr>
            <p:ph type="title"/>
          </p:nvPr>
        </p:nvSpPr>
        <p:spPr/>
        <p:txBody>
          <a:bodyPr/>
          <a:lstStyle/>
          <a:p>
            <a:r>
              <a:rPr lang="en-US" altLang="en-US" dirty="0"/>
              <a:t>Touch-Screen Interface</a:t>
            </a:r>
            <a:endParaRPr lang="en-US" dirty="0"/>
          </a:p>
        </p:txBody>
      </p:sp>
      <p:sp>
        <p:nvSpPr>
          <p:cNvPr id="3" name="Content Placeholder 2">
            <a:extLst>
              <a:ext uri="{FF2B5EF4-FFF2-40B4-BE49-F238E27FC236}">
                <a16:creationId xmlns:a16="http://schemas.microsoft.com/office/drawing/2014/main" id="{C69B2710-4374-BDD6-7ACF-C1CAAF185F1E}"/>
              </a:ext>
            </a:extLst>
          </p:cNvPr>
          <p:cNvSpPr>
            <a:spLocks noGrp="1"/>
          </p:cNvSpPr>
          <p:nvPr>
            <p:ph idx="1"/>
          </p:nvPr>
        </p:nvSpPr>
        <p:spPr>
          <a:xfrm>
            <a:off x="838200" y="1825625"/>
            <a:ext cx="7213600" cy="4351338"/>
          </a:xfrm>
        </p:spPr>
        <p:txBody>
          <a:bodyPr/>
          <a:lstStyle/>
          <a:p>
            <a:pPr>
              <a:defRPr/>
            </a:pPr>
            <a:r>
              <a:rPr lang="en-US" dirty="0">
                <a:ea typeface="ＭＳ Ｐゴシック" charset="-128"/>
              </a:rPr>
              <a:t>Used in mobile systems, smartphones, handheld tablets.</a:t>
            </a:r>
          </a:p>
          <a:p>
            <a:pPr>
              <a:defRPr/>
            </a:pPr>
            <a:r>
              <a:rPr lang="en-US" dirty="0">
                <a:ea typeface="ＭＳ Ｐゴシック" charset="-128"/>
              </a:rPr>
              <a:t>Touchscreen devices require new interfaces</a:t>
            </a:r>
          </a:p>
          <a:p>
            <a:pPr lvl="1">
              <a:defRPr/>
            </a:pPr>
            <a:r>
              <a:rPr lang="en-US" dirty="0">
                <a:ea typeface="ＭＳ Ｐゴシック" charset="-128"/>
              </a:rPr>
              <a:t>Mouse not possible or not desired</a:t>
            </a:r>
          </a:p>
          <a:p>
            <a:pPr lvl="1">
              <a:defRPr/>
            </a:pPr>
            <a:r>
              <a:rPr lang="en-US" dirty="0">
                <a:ea typeface="ＭＳ Ｐゴシック" charset="-128"/>
              </a:rPr>
              <a:t>Actions and selection based on </a:t>
            </a:r>
            <a:r>
              <a:rPr lang="en-US" dirty="0">
                <a:solidFill>
                  <a:schemeClr val="accent6">
                    <a:lumMod val="75000"/>
                  </a:schemeClr>
                </a:solidFill>
                <a:ea typeface="ＭＳ Ｐゴシック" charset="-128"/>
              </a:rPr>
              <a:t>gestures </a:t>
            </a:r>
            <a:r>
              <a:rPr lang="en-US" dirty="0">
                <a:ea typeface="ＭＳ Ｐゴシック" charset="-128"/>
              </a:rPr>
              <a:t>– pressing and swiping fingers</a:t>
            </a:r>
          </a:p>
          <a:p>
            <a:pPr lvl="1">
              <a:defRPr/>
            </a:pPr>
            <a:r>
              <a:rPr lang="en-US" dirty="0">
                <a:ea typeface="ＭＳ Ｐゴシック" charset="-128"/>
              </a:rPr>
              <a:t>Virtual keyboard for text entry</a:t>
            </a:r>
          </a:p>
          <a:p>
            <a:pPr>
              <a:defRPr/>
            </a:pPr>
            <a:r>
              <a:rPr lang="en-US" dirty="0">
                <a:ea typeface="ＭＳ Ｐゴシック" charset="-128"/>
              </a:rPr>
              <a:t>Voice commands</a:t>
            </a:r>
          </a:p>
          <a:p>
            <a:pPr lvl="1">
              <a:defRPr/>
            </a:pPr>
            <a:r>
              <a:rPr lang="en-US" dirty="0">
                <a:ea typeface="ＭＳ Ｐゴシック" charset="-128"/>
              </a:rPr>
              <a:t>Apple’s Siri</a:t>
            </a:r>
          </a:p>
          <a:p>
            <a:pPr lvl="1">
              <a:defRPr/>
            </a:pPr>
            <a:r>
              <a:rPr lang="en-US" dirty="0">
                <a:ea typeface="ＭＳ Ｐゴシック" charset="-128"/>
              </a:rPr>
              <a:t>Google Assistant</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a:p>
            <a:endParaRPr lang="en-US" dirty="0"/>
          </a:p>
        </p:txBody>
      </p:sp>
      <p:sp>
        <p:nvSpPr>
          <p:cNvPr id="4" name="Date Placeholder 3">
            <a:extLst>
              <a:ext uri="{FF2B5EF4-FFF2-40B4-BE49-F238E27FC236}">
                <a16:creationId xmlns:a16="http://schemas.microsoft.com/office/drawing/2014/main" id="{A97437F4-48BD-6663-FC73-04D9E823A04B}"/>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800B05C4-697E-6A4E-3383-98DE8A708C58}"/>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C7E534F4-64DA-917D-64F8-6200CBEEACBB}"/>
              </a:ext>
            </a:extLst>
          </p:cNvPr>
          <p:cNvSpPr>
            <a:spLocks noGrp="1"/>
          </p:cNvSpPr>
          <p:nvPr>
            <p:ph type="sldNum" sz="quarter" idx="12"/>
          </p:nvPr>
        </p:nvSpPr>
        <p:spPr/>
        <p:txBody>
          <a:bodyPr/>
          <a:lstStyle/>
          <a:p>
            <a:fld id="{08112426-A8BD-49BC-9277-32B42780BA1E}" type="slidenum">
              <a:rPr lang="en-US" smtClean="0"/>
              <a:t>10</a:t>
            </a:fld>
            <a:endParaRPr lang="en-US"/>
          </a:p>
        </p:txBody>
      </p:sp>
      <p:grpSp>
        <p:nvGrpSpPr>
          <p:cNvPr id="10" name="Group 9">
            <a:extLst>
              <a:ext uri="{FF2B5EF4-FFF2-40B4-BE49-F238E27FC236}">
                <a16:creationId xmlns:a16="http://schemas.microsoft.com/office/drawing/2014/main" id="{89911295-A032-C2E8-46D9-0EC2583B95EB}"/>
              </a:ext>
            </a:extLst>
          </p:cNvPr>
          <p:cNvGrpSpPr/>
          <p:nvPr/>
        </p:nvGrpSpPr>
        <p:grpSpPr>
          <a:xfrm>
            <a:off x="8315131" y="1870075"/>
            <a:ext cx="2662335" cy="4612686"/>
            <a:chOff x="8315131" y="1870075"/>
            <a:chExt cx="2662335" cy="4612686"/>
          </a:xfrm>
        </p:grpSpPr>
        <p:pic>
          <p:nvPicPr>
            <p:cNvPr id="7" name="Picture 2">
              <a:extLst>
                <a:ext uri="{FF2B5EF4-FFF2-40B4-BE49-F238E27FC236}">
                  <a16:creationId xmlns:a16="http://schemas.microsoft.com/office/drawing/2014/main" id="{797ACD9A-0640-2D7E-340B-74068E603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3750" y="1870075"/>
              <a:ext cx="2343150" cy="4166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CBF4B65C-E6D0-298D-6B0F-970046A00C31}"/>
                </a:ext>
              </a:extLst>
            </p:cNvPr>
            <p:cNvSpPr txBox="1"/>
            <p:nvPr/>
          </p:nvSpPr>
          <p:spPr>
            <a:xfrm>
              <a:off x="8315131" y="6144207"/>
              <a:ext cx="2662335" cy="338554"/>
            </a:xfrm>
            <a:prstGeom prst="rect">
              <a:avLst/>
            </a:prstGeom>
            <a:noFill/>
          </p:spPr>
          <p:txBody>
            <a:bodyPr wrap="square">
              <a:spAutoFit/>
            </a:bodyPr>
            <a:lstStyle/>
            <a:p>
              <a:r>
                <a:rPr lang="en-US" sz="1600" dirty="0"/>
                <a:t>The  iPhone  touch  screen.</a:t>
              </a:r>
            </a:p>
          </p:txBody>
        </p:sp>
      </p:grpSp>
    </p:spTree>
    <p:extLst>
      <p:ext uri="{BB962C8B-B14F-4D97-AF65-F5344CB8AC3E}">
        <p14:creationId xmlns:p14="http://schemas.microsoft.com/office/powerpoint/2010/main" val="3487611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C219-6C21-2C07-E033-13CB907AD600}"/>
              </a:ext>
            </a:extLst>
          </p:cNvPr>
          <p:cNvSpPr>
            <a:spLocks noGrp="1"/>
          </p:cNvSpPr>
          <p:nvPr>
            <p:ph type="title"/>
          </p:nvPr>
        </p:nvSpPr>
        <p:spPr/>
        <p:txBody>
          <a:bodyPr/>
          <a:lstStyle/>
          <a:p>
            <a:r>
              <a:rPr lang="en-US" dirty="0"/>
              <a:t>System Calls</a:t>
            </a:r>
          </a:p>
        </p:txBody>
      </p:sp>
      <p:sp>
        <p:nvSpPr>
          <p:cNvPr id="3" name="Content Placeholder 2">
            <a:extLst>
              <a:ext uri="{FF2B5EF4-FFF2-40B4-BE49-F238E27FC236}">
                <a16:creationId xmlns:a16="http://schemas.microsoft.com/office/drawing/2014/main" id="{5EE62CBF-B986-BB40-5F82-683BC1404FC8}"/>
              </a:ext>
            </a:extLst>
          </p:cNvPr>
          <p:cNvSpPr>
            <a:spLocks noGrp="1"/>
          </p:cNvSpPr>
          <p:nvPr>
            <p:ph idx="1"/>
          </p:nvPr>
        </p:nvSpPr>
        <p:spPr>
          <a:xfrm>
            <a:off x="838200" y="1825625"/>
            <a:ext cx="4853107" cy="4351338"/>
          </a:xfrm>
        </p:spPr>
        <p:txBody>
          <a:bodyPr/>
          <a:lstStyle/>
          <a:p>
            <a:pPr>
              <a:lnSpc>
                <a:spcPct val="90000"/>
              </a:lnSpc>
            </a:pPr>
            <a:r>
              <a:rPr lang="en-US" altLang="en-US" sz="2400" dirty="0"/>
              <a:t>Programming interface to the services provided by the OS</a:t>
            </a:r>
          </a:p>
          <a:p>
            <a:pPr>
              <a:lnSpc>
                <a:spcPct val="90000"/>
              </a:lnSpc>
            </a:pPr>
            <a:r>
              <a:rPr lang="en-US" altLang="en-US" sz="2400" dirty="0"/>
              <a:t>Typically written in a high-level language (C or C++)</a:t>
            </a:r>
          </a:p>
          <a:p>
            <a:pPr>
              <a:lnSpc>
                <a:spcPct val="90000"/>
              </a:lnSpc>
            </a:pPr>
            <a:endParaRPr lang="en-US" altLang="en-US" sz="2400" dirty="0"/>
          </a:p>
          <a:p>
            <a:r>
              <a:rPr lang="en-US" altLang="en-US" sz="2400" dirty="0"/>
              <a:t>System call sequence to copy the contents of one file to another file: </a:t>
            </a:r>
            <a:r>
              <a:rPr lang="en-US" altLang="en-US" sz="2400" dirty="0">
                <a:solidFill>
                  <a:schemeClr val="accent6">
                    <a:lumMod val="75000"/>
                  </a:schemeClr>
                </a:solidFill>
              </a:rPr>
              <a:t>cp in.txt out.txt</a:t>
            </a:r>
          </a:p>
          <a:p>
            <a:pPr marL="0" indent="0">
              <a:lnSpc>
                <a:spcPct val="90000"/>
              </a:lnSpc>
              <a:buNone/>
            </a:pPr>
            <a:endParaRPr lang="en-US" altLang="en-US" sz="1050" dirty="0"/>
          </a:p>
          <a:p>
            <a:endParaRPr lang="en-US" dirty="0"/>
          </a:p>
        </p:txBody>
      </p:sp>
      <p:sp>
        <p:nvSpPr>
          <p:cNvPr id="4" name="Date Placeholder 3">
            <a:extLst>
              <a:ext uri="{FF2B5EF4-FFF2-40B4-BE49-F238E27FC236}">
                <a16:creationId xmlns:a16="http://schemas.microsoft.com/office/drawing/2014/main" id="{64693B2A-C901-7C7B-CAEC-C23CCB50B12D}"/>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2D264BFD-D6BA-54D7-B319-FBE2171045FA}"/>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B8B6D490-D7FE-1E57-E594-A7C263AEDCDF}"/>
              </a:ext>
            </a:extLst>
          </p:cNvPr>
          <p:cNvSpPr>
            <a:spLocks noGrp="1"/>
          </p:cNvSpPr>
          <p:nvPr>
            <p:ph type="sldNum" sz="quarter" idx="12"/>
          </p:nvPr>
        </p:nvSpPr>
        <p:spPr/>
        <p:txBody>
          <a:bodyPr/>
          <a:lstStyle/>
          <a:p>
            <a:fld id="{08112426-A8BD-49BC-9277-32B42780BA1E}" type="slidenum">
              <a:rPr lang="en-US" smtClean="0"/>
              <a:t>11</a:t>
            </a:fld>
            <a:endParaRPr lang="en-US"/>
          </a:p>
        </p:txBody>
      </p:sp>
      <p:pic>
        <p:nvPicPr>
          <p:cNvPr id="7" name="Picture 5">
            <a:extLst>
              <a:ext uri="{FF2B5EF4-FFF2-40B4-BE49-F238E27FC236}">
                <a16:creationId xmlns:a16="http://schemas.microsoft.com/office/drawing/2014/main" id="{E6559E68-E3EB-152A-8FDD-D35A39593F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1307" y="1870075"/>
            <a:ext cx="6080772" cy="4115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1092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EE89-2CBB-0004-DD9D-06749518F39F}"/>
              </a:ext>
            </a:extLst>
          </p:cNvPr>
          <p:cNvSpPr>
            <a:spLocks noGrp="1"/>
          </p:cNvSpPr>
          <p:nvPr>
            <p:ph type="title"/>
          </p:nvPr>
        </p:nvSpPr>
        <p:spPr/>
        <p:txBody>
          <a:bodyPr/>
          <a:lstStyle/>
          <a:p>
            <a:r>
              <a:rPr lang="en-US" dirty="0"/>
              <a:t>Application Program Interface (API)</a:t>
            </a:r>
          </a:p>
        </p:txBody>
      </p:sp>
      <p:sp>
        <p:nvSpPr>
          <p:cNvPr id="3" name="Content Placeholder 2">
            <a:extLst>
              <a:ext uri="{FF2B5EF4-FFF2-40B4-BE49-F238E27FC236}">
                <a16:creationId xmlns:a16="http://schemas.microsoft.com/office/drawing/2014/main" id="{C1650CFD-924D-BC1E-D1FA-C15D2E00EBB4}"/>
              </a:ext>
            </a:extLst>
          </p:cNvPr>
          <p:cNvSpPr>
            <a:spLocks noGrp="1"/>
          </p:cNvSpPr>
          <p:nvPr>
            <p:ph idx="1"/>
          </p:nvPr>
        </p:nvSpPr>
        <p:spPr/>
        <p:txBody>
          <a:bodyPr>
            <a:normAutofit/>
          </a:bodyPr>
          <a:lstStyle/>
          <a:p>
            <a:pPr>
              <a:lnSpc>
                <a:spcPct val="90000"/>
              </a:lnSpc>
            </a:pPr>
            <a:r>
              <a:rPr lang="en-US" altLang="en-US" dirty="0"/>
              <a:t>Mostly accessed by programs via a high-level </a:t>
            </a:r>
            <a:r>
              <a:rPr lang="en-US" altLang="en-US" b="1" dirty="0">
                <a:solidFill>
                  <a:schemeClr val="accent6">
                    <a:lumMod val="75000"/>
                  </a:schemeClr>
                </a:solidFill>
              </a:rPr>
              <a:t>Application Programming Interface </a:t>
            </a:r>
            <a:r>
              <a:rPr lang="en-US" altLang="en-US" dirty="0">
                <a:solidFill>
                  <a:schemeClr val="accent6">
                    <a:lumMod val="75000"/>
                  </a:schemeClr>
                </a:solidFill>
              </a:rPr>
              <a:t>(</a:t>
            </a:r>
            <a:r>
              <a:rPr lang="en-US" altLang="en-US" b="1" dirty="0">
                <a:solidFill>
                  <a:schemeClr val="accent6">
                    <a:lumMod val="75000"/>
                  </a:schemeClr>
                </a:solidFill>
              </a:rPr>
              <a:t>API</a:t>
            </a:r>
            <a:r>
              <a:rPr lang="en-US" altLang="en-US" dirty="0">
                <a:solidFill>
                  <a:schemeClr val="accent6">
                    <a:lumMod val="75000"/>
                  </a:schemeClr>
                </a:solidFill>
              </a:rPr>
              <a:t>)</a:t>
            </a:r>
            <a:r>
              <a:rPr lang="en-US" altLang="en-US" dirty="0">
                <a:solidFill>
                  <a:srgbClr val="3366FF"/>
                </a:solidFill>
              </a:rPr>
              <a:t> </a:t>
            </a:r>
            <a:r>
              <a:rPr lang="en-US" altLang="en-US" dirty="0"/>
              <a:t>rather than direct system call use</a:t>
            </a:r>
            <a:endParaRPr lang="en-US" altLang="en-US" sz="1050" dirty="0"/>
          </a:p>
          <a:p>
            <a:pPr>
              <a:lnSpc>
                <a:spcPct val="90000"/>
              </a:lnSpc>
            </a:pPr>
            <a:endParaRPr lang="en-US" altLang="en-US" dirty="0"/>
          </a:p>
          <a:p>
            <a:pPr>
              <a:lnSpc>
                <a:spcPct val="90000"/>
              </a:lnSpc>
            </a:pPr>
            <a:r>
              <a:rPr lang="en-US" altLang="en-US" dirty="0"/>
              <a:t>Three most common APIs are </a:t>
            </a:r>
          </a:p>
          <a:p>
            <a:pPr lvl="1"/>
            <a:r>
              <a:rPr lang="en-US" altLang="en-US" dirty="0"/>
              <a:t>Win32 API for Windows, </a:t>
            </a:r>
          </a:p>
          <a:p>
            <a:pPr lvl="1"/>
            <a:r>
              <a:rPr lang="en-US" altLang="en-US" dirty="0"/>
              <a:t>POSIX API for POSIX-based systems (including virtually all versions of UNIX, Linux, and Mac OS X), and </a:t>
            </a:r>
          </a:p>
          <a:p>
            <a:pPr lvl="1"/>
            <a:r>
              <a:rPr lang="en-US" altLang="en-US" dirty="0"/>
              <a:t>Java API for the Java virtual machine (JVM)</a:t>
            </a:r>
          </a:p>
          <a:p>
            <a:pPr lvl="1"/>
            <a:endParaRPr lang="en-US" altLang="en-US" dirty="0"/>
          </a:p>
          <a:p>
            <a:r>
              <a:rPr lang="en-US" altLang="en-US" b="1" dirty="0"/>
              <a:t>Why use APIs?</a:t>
            </a:r>
          </a:p>
        </p:txBody>
      </p:sp>
      <p:sp>
        <p:nvSpPr>
          <p:cNvPr id="4" name="Date Placeholder 3">
            <a:extLst>
              <a:ext uri="{FF2B5EF4-FFF2-40B4-BE49-F238E27FC236}">
                <a16:creationId xmlns:a16="http://schemas.microsoft.com/office/drawing/2014/main" id="{542CA161-56E4-4EFE-FF79-9C316166576E}"/>
              </a:ext>
            </a:extLst>
          </p:cNvPr>
          <p:cNvSpPr>
            <a:spLocks noGrp="1"/>
          </p:cNvSpPr>
          <p:nvPr>
            <p:ph type="dt" sz="half" idx="10"/>
          </p:nvPr>
        </p:nvSpPr>
        <p:spPr/>
        <p:txBody>
          <a:bodyPr/>
          <a:lstStyle/>
          <a:p>
            <a:fld id="{B4945A4B-A123-47A2-9BA8-39905FDD97CC}" type="datetime1">
              <a:rPr lang="en-US" smtClean="0"/>
              <a:t>10/3/24</a:t>
            </a:fld>
            <a:endParaRPr lang="en-US"/>
          </a:p>
        </p:txBody>
      </p:sp>
      <p:sp>
        <p:nvSpPr>
          <p:cNvPr id="5" name="Footer Placeholder 4">
            <a:extLst>
              <a:ext uri="{FF2B5EF4-FFF2-40B4-BE49-F238E27FC236}">
                <a16:creationId xmlns:a16="http://schemas.microsoft.com/office/drawing/2014/main" id="{67D5EED0-3719-72A8-D80F-71915A1DDAB9}"/>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3C217D35-9174-0946-DD6C-132AA30914C5}"/>
              </a:ext>
            </a:extLst>
          </p:cNvPr>
          <p:cNvSpPr>
            <a:spLocks noGrp="1"/>
          </p:cNvSpPr>
          <p:nvPr>
            <p:ph type="sldNum" sz="quarter" idx="12"/>
          </p:nvPr>
        </p:nvSpPr>
        <p:spPr/>
        <p:txBody>
          <a:bodyPr/>
          <a:lstStyle/>
          <a:p>
            <a:fld id="{08112426-A8BD-49BC-9277-32B42780BA1E}" type="slidenum">
              <a:rPr lang="en-US" smtClean="0"/>
              <a:t>12</a:t>
            </a:fld>
            <a:endParaRPr lang="en-US" dirty="0"/>
          </a:p>
        </p:txBody>
      </p:sp>
      <p:sp>
        <p:nvSpPr>
          <p:cNvPr id="7" name="TextBox 6">
            <a:extLst>
              <a:ext uri="{FF2B5EF4-FFF2-40B4-BE49-F238E27FC236}">
                <a16:creationId xmlns:a16="http://schemas.microsoft.com/office/drawing/2014/main" id="{94975E09-03DA-DCA1-01B9-6848086A0565}"/>
              </a:ext>
            </a:extLst>
          </p:cNvPr>
          <p:cNvSpPr txBox="1"/>
          <p:nvPr/>
        </p:nvSpPr>
        <p:spPr>
          <a:xfrm>
            <a:off x="3674659" y="5530632"/>
            <a:ext cx="3896516" cy="646331"/>
          </a:xfrm>
          <a:prstGeom prst="rect">
            <a:avLst/>
          </a:prstGeom>
          <a:solidFill>
            <a:schemeClr val="accent6">
              <a:lumMod val="20000"/>
              <a:lumOff val="80000"/>
            </a:schemeClr>
          </a:solidFill>
          <a:ln>
            <a:solidFill>
              <a:schemeClr val="tx1"/>
            </a:solidFill>
          </a:ln>
        </p:spPr>
        <p:txBody>
          <a:bodyPr wrap="none" rtlCol="0">
            <a:spAutoFit/>
          </a:bodyPr>
          <a:lstStyle/>
          <a:p>
            <a:r>
              <a:rPr lang="en-US" dirty="0"/>
              <a:t>Program portability</a:t>
            </a:r>
          </a:p>
          <a:p>
            <a:r>
              <a:rPr lang="en-US" dirty="0"/>
              <a:t>Supporting run-time environment (RTE)</a:t>
            </a:r>
          </a:p>
        </p:txBody>
      </p:sp>
    </p:spTree>
    <p:extLst>
      <p:ext uri="{BB962C8B-B14F-4D97-AF65-F5344CB8AC3E}">
        <p14:creationId xmlns:p14="http://schemas.microsoft.com/office/powerpoint/2010/main" val="350226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04C3C-9280-ACB3-DBEB-8C827948405E}"/>
              </a:ext>
            </a:extLst>
          </p:cNvPr>
          <p:cNvSpPr>
            <a:spLocks noGrp="1"/>
          </p:cNvSpPr>
          <p:nvPr>
            <p:ph type="title"/>
          </p:nvPr>
        </p:nvSpPr>
        <p:spPr/>
        <p:txBody>
          <a:bodyPr/>
          <a:lstStyle/>
          <a:p>
            <a:r>
              <a:rPr lang="en-US" altLang="en-US" dirty="0"/>
              <a:t>Example of Standard API</a:t>
            </a:r>
            <a:endParaRPr lang="en-US" dirty="0"/>
          </a:p>
        </p:txBody>
      </p:sp>
      <p:sp>
        <p:nvSpPr>
          <p:cNvPr id="4" name="Date Placeholder 3">
            <a:extLst>
              <a:ext uri="{FF2B5EF4-FFF2-40B4-BE49-F238E27FC236}">
                <a16:creationId xmlns:a16="http://schemas.microsoft.com/office/drawing/2014/main" id="{C6B6CD7C-AFEE-E3B8-524C-E97CFE8FA6BC}"/>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8D7E4085-890A-1D72-94E9-BFEA578C4774}"/>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BC7E0A4C-CA3E-16EA-7EEA-10820442B58C}"/>
              </a:ext>
            </a:extLst>
          </p:cNvPr>
          <p:cNvSpPr>
            <a:spLocks noGrp="1"/>
          </p:cNvSpPr>
          <p:nvPr>
            <p:ph type="sldNum" sz="quarter" idx="12"/>
          </p:nvPr>
        </p:nvSpPr>
        <p:spPr/>
        <p:txBody>
          <a:bodyPr/>
          <a:lstStyle/>
          <a:p>
            <a:fld id="{08112426-A8BD-49BC-9277-32B42780BA1E}" type="slidenum">
              <a:rPr lang="en-US" smtClean="0"/>
              <a:t>13</a:t>
            </a:fld>
            <a:endParaRPr lang="en-US"/>
          </a:p>
        </p:txBody>
      </p:sp>
      <p:pic>
        <p:nvPicPr>
          <p:cNvPr id="7" name="Picture 2">
            <a:extLst>
              <a:ext uri="{FF2B5EF4-FFF2-40B4-BE49-F238E27FC236}">
                <a16:creationId xmlns:a16="http://schemas.microsoft.com/office/drawing/2014/main" id="{C246BBDC-B878-781A-B40B-5B202123B31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98570" y="1749864"/>
            <a:ext cx="4511040" cy="4606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029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D12D-272A-D3F2-0763-7EA279039D40}"/>
              </a:ext>
            </a:extLst>
          </p:cNvPr>
          <p:cNvSpPr>
            <a:spLocks noGrp="1"/>
          </p:cNvSpPr>
          <p:nvPr>
            <p:ph type="title"/>
          </p:nvPr>
        </p:nvSpPr>
        <p:spPr/>
        <p:txBody>
          <a:bodyPr/>
          <a:lstStyle/>
          <a:p>
            <a:r>
              <a:rPr lang="en-US" altLang="en-US" dirty="0"/>
              <a:t>System Call Implementation</a:t>
            </a:r>
            <a:endParaRPr lang="en-US" dirty="0"/>
          </a:p>
        </p:txBody>
      </p:sp>
      <p:sp>
        <p:nvSpPr>
          <p:cNvPr id="3" name="Content Placeholder 2">
            <a:extLst>
              <a:ext uri="{FF2B5EF4-FFF2-40B4-BE49-F238E27FC236}">
                <a16:creationId xmlns:a16="http://schemas.microsoft.com/office/drawing/2014/main" id="{A6C8D81A-AAE8-4C60-0688-9AFBBEDEEE6F}"/>
              </a:ext>
            </a:extLst>
          </p:cNvPr>
          <p:cNvSpPr>
            <a:spLocks noGrp="1"/>
          </p:cNvSpPr>
          <p:nvPr>
            <p:ph idx="1"/>
          </p:nvPr>
        </p:nvSpPr>
        <p:spPr/>
        <p:txBody>
          <a:bodyPr/>
          <a:lstStyle/>
          <a:p>
            <a:r>
              <a:rPr lang="en-US" altLang="en-US" dirty="0"/>
              <a:t>Typically, a number is associated with each system call</a:t>
            </a:r>
          </a:p>
          <a:p>
            <a:pPr lvl="1"/>
            <a:r>
              <a:rPr lang="en-US" altLang="en-US" b="1" dirty="0">
                <a:solidFill>
                  <a:schemeClr val="accent6">
                    <a:lumMod val="75000"/>
                  </a:schemeClr>
                </a:solidFill>
                <a:latin typeface="+mj-lt"/>
              </a:rPr>
              <a:t>System-call</a:t>
            </a:r>
            <a:r>
              <a:rPr lang="en-US" altLang="en-US" b="1" dirty="0">
                <a:solidFill>
                  <a:schemeClr val="accent6">
                    <a:lumMod val="75000"/>
                  </a:schemeClr>
                </a:solidFill>
              </a:rPr>
              <a:t> </a:t>
            </a:r>
            <a:r>
              <a:rPr lang="en-US" altLang="en-US" b="1" dirty="0">
                <a:solidFill>
                  <a:schemeClr val="accent6">
                    <a:lumMod val="75000"/>
                  </a:schemeClr>
                </a:solidFill>
                <a:latin typeface="+mj-lt"/>
              </a:rPr>
              <a:t>interface</a:t>
            </a:r>
            <a:r>
              <a:rPr lang="en-US" altLang="en-US" b="1" dirty="0">
                <a:solidFill>
                  <a:schemeClr val="accent6">
                    <a:lumMod val="75000"/>
                  </a:schemeClr>
                </a:solidFill>
              </a:rPr>
              <a:t> </a:t>
            </a:r>
            <a:r>
              <a:rPr lang="en-US" altLang="en-US" dirty="0"/>
              <a:t>maintains a table indexed according to these numbers</a:t>
            </a:r>
            <a:endParaRPr lang="en-US" altLang="en-US" sz="800" dirty="0"/>
          </a:p>
          <a:p>
            <a:r>
              <a:rPr lang="en-US" altLang="en-US" dirty="0"/>
              <a:t>The system call interface invokes the intended system call in OS kernel and returns status of the system call and any return values</a:t>
            </a:r>
            <a:endParaRPr lang="en-US" altLang="en-US" sz="800" dirty="0"/>
          </a:p>
          <a:p>
            <a:r>
              <a:rPr lang="en-US" altLang="en-US" dirty="0"/>
              <a:t>The caller need know nothing about how the system call is implemented</a:t>
            </a:r>
          </a:p>
          <a:p>
            <a:pPr lvl="1"/>
            <a:r>
              <a:rPr lang="en-US" altLang="en-US" dirty="0"/>
              <a:t>Just needs to obey API and understand what OS will do as a result call</a:t>
            </a:r>
          </a:p>
          <a:p>
            <a:pPr lvl="1"/>
            <a:r>
              <a:rPr lang="en-US" altLang="en-US" dirty="0"/>
              <a:t>Most details of OS interface hidden from programmer by API  </a:t>
            </a:r>
          </a:p>
          <a:p>
            <a:pPr lvl="2"/>
            <a:r>
              <a:rPr lang="en-US" altLang="en-US" dirty="0"/>
              <a:t>Managed by run-time support library (set of functions built into libraries included with compiler)</a:t>
            </a:r>
          </a:p>
          <a:p>
            <a:endParaRPr lang="en-US" dirty="0"/>
          </a:p>
        </p:txBody>
      </p:sp>
      <p:sp>
        <p:nvSpPr>
          <p:cNvPr id="4" name="Date Placeholder 3">
            <a:extLst>
              <a:ext uri="{FF2B5EF4-FFF2-40B4-BE49-F238E27FC236}">
                <a16:creationId xmlns:a16="http://schemas.microsoft.com/office/drawing/2014/main" id="{EE599684-AA63-DFCE-FDBC-3F16D87A19B2}"/>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4FD473EA-CAD0-39B1-359E-C0004F9305B8}"/>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3A2C7B7C-6254-795F-7BC5-4871DA0427B8}"/>
              </a:ext>
            </a:extLst>
          </p:cNvPr>
          <p:cNvSpPr>
            <a:spLocks noGrp="1"/>
          </p:cNvSpPr>
          <p:nvPr>
            <p:ph type="sldNum" sz="quarter" idx="12"/>
          </p:nvPr>
        </p:nvSpPr>
        <p:spPr/>
        <p:txBody>
          <a:bodyPr/>
          <a:lstStyle/>
          <a:p>
            <a:fld id="{08112426-A8BD-49BC-9277-32B42780BA1E}" type="slidenum">
              <a:rPr lang="en-US" smtClean="0"/>
              <a:t>14</a:t>
            </a:fld>
            <a:endParaRPr lang="en-US"/>
          </a:p>
        </p:txBody>
      </p:sp>
    </p:spTree>
    <p:extLst>
      <p:ext uri="{BB962C8B-B14F-4D97-AF65-F5344CB8AC3E}">
        <p14:creationId xmlns:p14="http://schemas.microsoft.com/office/powerpoint/2010/main" val="3375550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BBB9-D3D8-E9BE-E7B2-142A69541928}"/>
              </a:ext>
            </a:extLst>
          </p:cNvPr>
          <p:cNvSpPr>
            <a:spLocks noGrp="1"/>
          </p:cNvSpPr>
          <p:nvPr>
            <p:ph type="title"/>
          </p:nvPr>
        </p:nvSpPr>
        <p:spPr/>
        <p:txBody>
          <a:bodyPr/>
          <a:lstStyle/>
          <a:p>
            <a:r>
              <a:rPr lang="en-US" altLang="en-US" dirty="0"/>
              <a:t>API – System Call – OS Relationship</a:t>
            </a:r>
            <a:endParaRPr lang="en-US" dirty="0"/>
          </a:p>
        </p:txBody>
      </p:sp>
      <p:sp>
        <p:nvSpPr>
          <p:cNvPr id="4" name="Date Placeholder 3">
            <a:extLst>
              <a:ext uri="{FF2B5EF4-FFF2-40B4-BE49-F238E27FC236}">
                <a16:creationId xmlns:a16="http://schemas.microsoft.com/office/drawing/2014/main" id="{1CB791E8-B3B2-8BF1-73C7-F4A4322921AA}"/>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9F73AB49-90AF-1840-9265-5333972B2240}"/>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357EB54F-BF09-EFC0-7415-8E21D24693D2}"/>
              </a:ext>
            </a:extLst>
          </p:cNvPr>
          <p:cNvSpPr>
            <a:spLocks noGrp="1"/>
          </p:cNvSpPr>
          <p:nvPr>
            <p:ph type="sldNum" sz="quarter" idx="12"/>
          </p:nvPr>
        </p:nvSpPr>
        <p:spPr/>
        <p:txBody>
          <a:bodyPr/>
          <a:lstStyle/>
          <a:p>
            <a:fld id="{08112426-A8BD-49BC-9277-32B42780BA1E}" type="slidenum">
              <a:rPr lang="en-US" smtClean="0"/>
              <a:t>15</a:t>
            </a:fld>
            <a:endParaRPr lang="en-US"/>
          </a:p>
        </p:txBody>
      </p:sp>
      <p:pic>
        <p:nvPicPr>
          <p:cNvPr id="7" name="Picture 2">
            <a:extLst>
              <a:ext uri="{FF2B5EF4-FFF2-40B4-BE49-F238E27FC236}">
                <a16:creationId xmlns:a16="http://schemas.microsoft.com/office/drawing/2014/main" id="{9960B673-329F-C4AB-EA0F-B5C6B2E511E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80763" y="1886850"/>
            <a:ext cx="6230473" cy="3815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7C975AB-AB1A-AE47-9E69-6DBC09A55391}"/>
              </a:ext>
            </a:extLst>
          </p:cNvPr>
          <p:cNvSpPr txBox="1"/>
          <p:nvPr/>
        </p:nvSpPr>
        <p:spPr>
          <a:xfrm>
            <a:off x="2652589" y="5898118"/>
            <a:ext cx="6886822" cy="369332"/>
          </a:xfrm>
          <a:prstGeom prst="rect">
            <a:avLst/>
          </a:prstGeom>
          <a:noFill/>
        </p:spPr>
        <p:txBody>
          <a:bodyPr wrap="none" rtlCol="0">
            <a:spAutoFit/>
          </a:bodyPr>
          <a:lstStyle/>
          <a:p>
            <a:r>
              <a:rPr lang="en-US" sz="1800" b="0" i="0" u="none" strike="noStrike" baseline="0" dirty="0">
                <a:latin typeface="HelveticaNeueLTStd-Roman"/>
              </a:rPr>
              <a:t>The handling of a user application invoking the </a:t>
            </a:r>
            <a:r>
              <a:rPr lang="en-US" sz="1800" b="0" i="0" u="none" strike="noStrike" baseline="0" dirty="0">
                <a:latin typeface="CMTT10"/>
              </a:rPr>
              <a:t>open() </a:t>
            </a:r>
            <a:r>
              <a:rPr lang="en-US" sz="1800" b="0" i="0" u="none" strike="noStrike" baseline="0" dirty="0">
                <a:latin typeface="HelveticaNeueLTStd-Roman"/>
              </a:rPr>
              <a:t>system call.</a:t>
            </a:r>
            <a:endParaRPr lang="en-US" dirty="0"/>
          </a:p>
        </p:txBody>
      </p:sp>
    </p:spTree>
    <p:extLst>
      <p:ext uri="{BB962C8B-B14F-4D97-AF65-F5344CB8AC3E}">
        <p14:creationId xmlns:p14="http://schemas.microsoft.com/office/powerpoint/2010/main" val="1485894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9B9C-C78A-D098-5C9C-36A6EA54068E}"/>
              </a:ext>
            </a:extLst>
          </p:cNvPr>
          <p:cNvSpPr>
            <a:spLocks noGrp="1"/>
          </p:cNvSpPr>
          <p:nvPr>
            <p:ph type="title"/>
          </p:nvPr>
        </p:nvSpPr>
        <p:spPr/>
        <p:txBody>
          <a:bodyPr/>
          <a:lstStyle/>
          <a:p>
            <a:r>
              <a:rPr lang="en-US" altLang="en-US" dirty="0"/>
              <a:t>Types of System Calls</a:t>
            </a:r>
            <a:endParaRPr lang="en-US" dirty="0"/>
          </a:p>
        </p:txBody>
      </p:sp>
      <p:sp>
        <p:nvSpPr>
          <p:cNvPr id="3" name="Content Placeholder 2">
            <a:extLst>
              <a:ext uri="{FF2B5EF4-FFF2-40B4-BE49-F238E27FC236}">
                <a16:creationId xmlns:a16="http://schemas.microsoft.com/office/drawing/2014/main" id="{DD10CFB6-9E29-D7F2-20AC-48CAB9A82B20}"/>
              </a:ext>
            </a:extLst>
          </p:cNvPr>
          <p:cNvSpPr>
            <a:spLocks noGrp="1"/>
          </p:cNvSpPr>
          <p:nvPr>
            <p:ph idx="1"/>
          </p:nvPr>
        </p:nvSpPr>
        <p:spPr/>
        <p:txBody>
          <a:bodyPr>
            <a:normAutofit lnSpcReduction="10000"/>
          </a:bodyPr>
          <a:lstStyle/>
          <a:p>
            <a:r>
              <a:rPr lang="en-US" altLang="en-US" dirty="0"/>
              <a:t>Six major categories: </a:t>
            </a:r>
            <a:r>
              <a:rPr lang="en-US" altLang="en-US" dirty="0">
                <a:solidFill>
                  <a:schemeClr val="accent6">
                    <a:lumMod val="75000"/>
                  </a:schemeClr>
                </a:solidFill>
              </a:rPr>
              <a:t>process control, file management, device management, information maintenance, communications, </a:t>
            </a:r>
            <a:r>
              <a:rPr lang="en-US" altLang="en-US" dirty="0"/>
              <a:t>and</a:t>
            </a:r>
            <a:r>
              <a:rPr lang="en-US" altLang="en-US" dirty="0">
                <a:solidFill>
                  <a:schemeClr val="accent6">
                    <a:lumMod val="75000"/>
                  </a:schemeClr>
                </a:solidFill>
              </a:rPr>
              <a:t> protection</a:t>
            </a:r>
            <a:r>
              <a:rPr lang="en-US" altLang="en-US" dirty="0"/>
              <a:t>.</a:t>
            </a:r>
          </a:p>
          <a:p>
            <a:endParaRPr lang="en-US" altLang="en-US" dirty="0"/>
          </a:p>
          <a:p>
            <a:r>
              <a:rPr lang="en-US" altLang="en-US" dirty="0"/>
              <a:t>Process control</a:t>
            </a:r>
          </a:p>
          <a:p>
            <a:pPr lvl="1"/>
            <a:r>
              <a:rPr lang="en-US" altLang="en-US" dirty="0"/>
              <a:t>create process, terminate process (end or abort)</a:t>
            </a:r>
          </a:p>
          <a:p>
            <a:pPr lvl="1"/>
            <a:r>
              <a:rPr lang="en-US" altLang="en-US" dirty="0"/>
              <a:t>load, execute</a:t>
            </a:r>
          </a:p>
          <a:p>
            <a:pPr lvl="1"/>
            <a:r>
              <a:rPr lang="en-US" altLang="en-US" dirty="0"/>
              <a:t>get process attributes, set process attributes</a:t>
            </a:r>
          </a:p>
          <a:p>
            <a:pPr lvl="1"/>
            <a:r>
              <a:rPr lang="en-US" altLang="en-US" dirty="0"/>
              <a:t>wait for time</a:t>
            </a:r>
          </a:p>
          <a:p>
            <a:pPr lvl="1"/>
            <a:r>
              <a:rPr lang="en-US" altLang="en-US" dirty="0"/>
              <a:t>wait event, signal event</a:t>
            </a:r>
          </a:p>
          <a:p>
            <a:pPr lvl="1"/>
            <a:r>
              <a:rPr lang="en-US" altLang="en-US" dirty="0"/>
              <a:t>allocate and free memory</a:t>
            </a:r>
          </a:p>
          <a:p>
            <a:endParaRPr lang="en-US" dirty="0"/>
          </a:p>
        </p:txBody>
      </p:sp>
      <p:sp>
        <p:nvSpPr>
          <p:cNvPr id="4" name="Date Placeholder 3">
            <a:extLst>
              <a:ext uri="{FF2B5EF4-FFF2-40B4-BE49-F238E27FC236}">
                <a16:creationId xmlns:a16="http://schemas.microsoft.com/office/drawing/2014/main" id="{6B69271F-ED31-98A2-3159-F28BAA47330C}"/>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17982187-BFEB-3457-F2E7-D2050C67058D}"/>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D0DD175B-7E58-DA99-4941-19131A74EC83}"/>
              </a:ext>
            </a:extLst>
          </p:cNvPr>
          <p:cNvSpPr>
            <a:spLocks noGrp="1"/>
          </p:cNvSpPr>
          <p:nvPr>
            <p:ph type="sldNum" sz="quarter" idx="12"/>
          </p:nvPr>
        </p:nvSpPr>
        <p:spPr/>
        <p:txBody>
          <a:bodyPr/>
          <a:lstStyle/>
          <a:p>
            <a:fld id="{08112426-A8BD-49BC-9277-32B42780BA1E}" type="slidenum">
              <a:rPr lang="en-US" smtClean="0"/>
              <a:t>16</a:t>
            </a:fld>
            <a:endParaRPr lang="en-US"/>
          </a:p>
        </p:txBody>
      </p:sp>
    </p:spTree>
    <p:extLst>
      <p:ext uri="{BB962C8B-B14F-4D97-AF65-F5344CB8AC3E}">
        <p14:creationId xmlns:p14="http://schemas.microsoft.com/office/powerpoint/2010/main" val="2137389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AD13B-8FFD-6024-E3A2-767E340FDC72}"/>
              </a:ext>
            </a:extLst>
          </p:cNvPr>
          <p:cNvSpPr>
            <a:spLocks noGrp="1"/>
          </p:cNvSpPr>
          <p:nvPr>
            <p:ph type="title"/>
          </p:nvPr>
        </p:nvSpPr>
        <p:spPr/>
        <p:txBody>
          <a:bodyPr/>
          <a:lstStyle/>
          <a:p>
            <a:r>
              <a:rPr lang="en-US" altLang="en-US" dirty="0"/>
              <a:t>Types of System Calls (Cont.)</a:t>
            </a:r>
            <a:endParaRPr lang="en-US" dirty="0"/>
          </a:p>
        </p:txBody>
      </p:sp>
      <p:sp>
        <p:nvSpPr>
          <p:cNvPr id="3" name="Content Placeholder 2">
            <a:extLst>
              <a:ext uri="{FF2B5EF4-FFF2-40B4-BE49-F238E27FC236}">
                <a16:creationId xmlns:a16="http://schemas.microsoft.com/office/drawing/2014/main" id="{7FB6E5AA-A0DE-EF13-8A05-E87C2F850BD1}"/>
              </a:ext>
            </a:extLst>
          </p:cNvPr>
          <p:cNvSpPr>
            <a:spLocks noGrp="1"/>
          </p:cNvSpPr>
          <p:nvPr>
            <p:ph idx="1"/>
          </p:nvPr>
        </p:nvSpPr>
        <p:spPr/>
        <p:txBody>
          <a:bodyPr/>
          <a:lstStyle/>
          <a:p>
            <a:r>
              <a:rPr lang="en-US" altLang="en-US" dirty="0"/>
              <a:t>File management</a:t>
            </a:r>
          </a:p>
          <a:p>
            <a:pPr lvl="1"/>
            <a:r>
              <a:rPr lang="en-US" altLang="en-US" dirty="0"/>
              <a:t>create file, delete file</a:t>
            </a:r>
          </a:p>
          <a:p>
            <a:pPr lvl="1"/>
            <a:r>
              <a:rPr lang="en-US" altLang="en-US" dirty="0"/>
              <a:t>open, close file</a:t>
            </a:r>
          </a:p>
          <a:p>
            <a:pPr lvl="1"/>
            <a:r>
              <a:rPr lang="en-US" altLang="en-US" dirty="0"/>
              <a:t>read, write, reposition</a:t>
            </a:r>
          </a:p>
          <a:p>
            <a:pPr lvl="1"/>
            <a:r>
              <a:rPr lang="en-US" altLang="en-US" dirty="0"/>
              <a:t>get and set file attributes</a:t>
            </a:r>
          </a:p>
          <a:p>
            <a:r>
              <a:rPr lang="en-US" altLang="en-US" dirty="0"/>
              <a:t>Device management</a:t>
            </a:r>
          </a:p>
          <a:p>
            <a:pPr lvl="1"/>
            <a:r>
              <a:rPr lang="en-US" altLang="en-US" dirty="0"/>
              <a:t>request device, release device</a:t>
            </a:r>
          </a:p>
          <a:p>
            <a:pPr lvl="1"/>
            <a:r>
              <a:rPr lang="en-US" altLang="en-US" dirty="0"/>
              <a:t>read, write, reposition</a:t>
            </a:r>
          </a:p>
          <a:p>
            <a:pPr lvl="1"/>
            <a:r>
              <a:rPr lang="en-US" altLang="en-US" dirty="0"/>
              <a:t>get device attributes, set device attributes</a:t>
            </a:r>
          </a:p>
          <a:p>
            <a:pPr lvl="1"/>
            <a:r>
              <a:rPr lang="en-US" altLang="en-US" dirty="0"/>
              <a:t>logically attach or detach devices</a:t>
            </a:r>
          </a:p>
          <a:p>
            <a:pPr lvl="1"/>
            <a:endParaRPr lang="en-US" altLang="en-US" dirty="0"/>
          </a:p>
          <a:p>
            <a:endParaRPr lang="en-US" dirty="0"/>
          </a:p>
        </p:txBody>
      </p:sp>
      <p:sp>
        <p:nvSpPr>
          <p:cNvPr id="4" name="Date Placeholder 3">
            <a:extLst>
              <a:ext uri="{FF2B5EF4-FFF2-40B4-BE49-F238E27FC236}">
                <a16:creationId xmlns:a16="http://schemas.microsoft.com/office/drawing/2014/main" id="{B277983D-15AB-BB40-89CA-405C3615FFB6}"/>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AB6065C6-E1DD-2F7D-C3CF-9F646BD142BF}"/>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D2EC638E-60DD-63B1-C430-C7CE9D0ED5FC}"/>
              </a:ext>
            </a:extLst>
          </p:cNvPr>
          <p:cNvSpPr>
            <a:spLocks noGrp="1"/>
          </p:cNvSpPr>
          <p:nvPr>
            <p:ph type="sldNum" sz="quarter" idx="12"/>
          </p:nvPr>
        </p:nvSpPr>
        <p:spPr/>
        <p:txBody>
          <a:bodyPr/>
          <a:lstStyle/>
          <a:p>
            <a:fld id="{08112426-A8BD-49BC-9277-32B42780BA1E}" type="slidenum">
              <a:rPr lang="en-US" smtClean="0"/>
              <a:t>17</a:t>
            </a:fld>
            <a:endParaRPr lang="en-US"/>
          </a:p>
        </p:txBody>
      </p:sp>
    </p:spTree>
    <p:extLst>
      <p:ext uri="{BB962C8B-B14F-4D97-AF65-F5344CB8AC3E}">
        <p14:creationId xmlns:p14="http://schemas.microsoft.com/office/powerpoint/2010/main" val="113527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724B2-4039-D892-D183-2064C5972C65}"/>
              </a:ext>
            </a:extLst>
          </p:cNvPr>
          <p:cNvSpPr>
            <a:spLocks noGrp="1"/>
          </p:cNvSpPr>
          <p:nvPr>
            <p:ph type="title"/>
          </p:nvPr>
        </p:nvSpPr>
        <p:spPr/>
        <p:txBody>
          <a:bodyPr/>
          <a:lstStyle/>
          <a:p>
            <a:r>
              <a:rPr lang="en-US" altLang="en-US" dirty="0"/>
              <a:t>Types of System Calls (Cont.)</a:t>
            </a:r>
            <a:endParaRPr lang="en-US" dirty="0"/>
          </a:p>
        </p:txBody>
      </p:sp>
      <p:sp>
        <p:nvSpPr>
          <p:cNvPr id="3" name="Content Placeholder 2">
            <a:extLst>
              <a:ext uri="{FF2B5EF4-FFF2-40B4-BE49-F238E27FC236}">
                <a16:creationId xmlns:a16="http://schemas.microsoft.com/office/drawing/2014/main" id="{C3E2196D-D671-A586-E003-4D39E0DBAD76}"/>
              </a:ext>
            </a:extLst>
          </p:cNvPr>
          <p:cNvSpPr>
            <a:spLocks noGrp="1"/>
          </p:cNvSpPr>
          <p:nvPr>
            <p:ph idx="1"/>
          </p:nvPr>
        </p:nvSpPr>
        <p:spPr/>
        <p:txBody>
          <a:bodyPr>
            <a:normAutofit fontScale="92500" lnSpcReduction="10000"/>
          </a:bodyPr>
          <a:lstStyle/>
          <a:p>
            <a:r>
              <a:rPr lang="en-US" altLang="en-US" dirty="0"/>
              <a:t>Information maintenance</a:t>
            </a:r>
          </a:p>
          <a:p>
            <a:pPr lvl="1"/>
            <a:r>
              <a:rPr lang="en-US" altLang="en-US" dirty="0"/>
              <a:t>get time or date, set time or date</a:t>
            </a:r>
          </a:p>
          <a:p>
            <a:pPr lvl="1"/>
            <a:r>
              <a:rPr lang="en-US" altLang="en-US" dirty="0"/>
              <a:t>get system data, set system data</a:t>
            </a:r>
          </a:p>
          <a:p>
            <a:pPr lvl="1"/>
            <a:r>
              <a:rPr lang="en-US" altLang="en-US" dirty="0"/>
              <a:t>get and set process, file, or device attributes</a:t>
            </a:r>
          </a:p>
          <a:p>
            <a:r>
              <a:rPr lang="en-US" altLang="en-US" dirty="0"/>
              <a:t>Communications</a:t>
            </a:r>
          </a:p>
          <a:p>
            <a:pPr lvl="1"/>
            <a:r>
              <a:rPr lang="en-US" altLang="en-US" dirty="0"/>
              <a:t>Two common models for </a:t>
            </a:r>
            <a:r>
              <a:rPr lang="en-US" altLang="en-US" dirty="0" err="1"/>
              <a:t>interprocess</a:t>
            </a:r>
            <a:r>
              <a:rPr lang="en-US" altLang="en-US" dirty="0"/>
              <a:t> communication: </a:t>
            </a:r>
            <a:r>
              <a:rPr lang="en-US" altLang="en-US" dirty="0">
                <a:solidFill>
                  <a:schemeClr val="accent6">
                    <a:lumMod val="75000"/>
                  </a:schemeClr>
                </a:solidFill>
              </a:rPr>
              <a:t>message-passing</a:t>
            </a:r>
            <a:r>
              <a:rPr lang="en-US" altLang="en-US" dirty="0"/>
              <a:t> and </a:t>
            </a:r>
            <a:r>
              <a:rPr lang="en-US" altLang="en-US" dirty="0">
                <a:solidFill>
                  <a:schemeClr val="accent6">
                    <a:lumMod val="75000"/>
                  </a:schemeClr>
                </a:solidFill>
              </a:rPr>
              <a:t>shared-memory</a:t>
            </a:r>
            <a:endParaRPr lang="en-US" altLang="en-US" dirty="0"/>
          </a:p>
          <a:p>
            <a:pPr lvl="1"/>
            <a:r>
              <a:rPr lang="en-US" altLang="en-US" dirty="0"/>
              <a:t>create, delete communication connection</a:t>
            </a:r>
          </a:p>
          <a:p>
            <a:pPr lvl="1"/>
            <a:r>
              <a:rPr lang="en-US" altLang="en-US" dirty="0"/>
              <a:t>send, receive messages if </a:t>
            </a:r>
            <a:r>
              <a:rPr lang="en-US" altLang="en-US" b="1" dirty="0">
                <a:solidFill>
                  <a:schemeClr val="accent6">
                    <a:lumMod val="75000"/>
                  </a:schemeClr>
                </a:solidFill>
                <a:latin typeface="+mj-lt"/>
              </a:rPr>
              <a:t>message</a:t>
            </a:r>
            <a:r>
              <a:rPr lang="en-US" altLang="en-US" b="1" dirty="0">
                <a:solidFill>
                  <a:schemeClr val="accent6">
                    <a:lumMod val="75000"/>
                  </a:schemeClr>
                </a:solidFill>
              </a:rPr>
              <a:t> </a:t>
            </a:r>
            <a:r>
              <a:rPr lang="en-US" altLang="en-US" b="1" dirty="0">
                <a:solidFill>
                  <a:schemeClr val="accent6">
                    <a:lumMod val="75000"/>
                  </a:schemeClr>
                </a:solidFill>
                <a:latin typeface="+mj-lt"/>
              </a:rPr>
              <a:t>passing</a:t>
            </a:r>
            <a:r>
              <a:rPr lang="en-US" altLang="en-US" b="1" dirty="0">
                <a:solidFill>
                  <a:schemeClr val="accent6">
                    <a:lumMod val="75000"/>
                  </a:schemeClr>
                </a:solidFill>
              </a:rPr>
              <a:t> </a:t>
            </a:r>
            <a:r>
              <a:rPr lang="en-US" altLang="en-US" b="1" dirty="0">
                <a:solidFill>
                  <a:schemeClr val="accent6">
                    <a:lumMod val="75000"/>
                  </a:schemeClr>
                </a:solidFill>
                <a:latin typeface="+mj-lt"/>
              </a:rPr>
              <a:t>model</a:t>
            </a:r>
            <a:r>
              <a:rPr lang="en-US" altLang="en-US" b="1" dirty="0">
                <a:solidFill>
                  <a:schemeClr val="accent6">
                    <a:lumMod val="75000"/>
                  </a:schemeClr>
                </a:solidFill>
              </a:rPr>
              <a:t> </a:t>
            </a:r>
            <a:r>
              <a:rPr lang="en-US" altLang="en-US" dirty="0">
                <a:solidFill>
                  <a:schemeClr val="accent6">
                    <a:lumMod val="75000"/>
                  </a:schemeClr>
                </a:solidFill>
              </a:rPr>
              <a:t>to </a:t>
            </a:r>
            <a:r>
              <a:rPr lang="en-US" altLang="en-US" b="1" dirty="0">
                <a:solidFill>
                  <a:schemeClr val="accent6">
                    <a:lumMod val="75000"/>
                  </a:schemeClr>
                </a:solidFill>
                <a:latin typeface="+mj-lt"/>
              </a:rPr>
              <a:t>host</a:t>
            </a:r>
            <a:r>
              <a:rPr lang="en-US" altLang="en-US" b="1" dirty="0">
                <a:solidFill>
                  <a:schemeClr val="accent6">
                    <a:lumMod val="75000"/>
                  </a:schemeClr>
                </a:solidFill>
              </a:rPr>
              <a:t> </a:t>
            </a:r>
            <a:r>
              <a:rPr lang="en-US" altLang="en-US" b="1" dirty="0">
                <a:solidFill>
                  <a:schemeClr val="accent6">
                    <a:lumMod val="75000"/>
                  </a:schemeClr>
                </a:solidFill>
                <a:latin typeface="+mj-lt"/>
              </a:rPr>
              <a:t>name</a:t>
            </a:r>
            <a:r>
              <a:rPr lang="en-US" altLang="en-US" dirty="0">
                <a:solidFill>
                  <a:schemeClr val="accent6">
                    <a:lumMod val="75000"/>
                  </a:schemeClr>
                </a:solidFill>
              </a:rPr>
              <a:t> or </a:t>
            </a:r>
            <a:r>
              <a:rPr lang="en-US" altLang="en-US" b="1" dirty="0">
                <a:solidFill>
                  <a:schemeClr val="accent6">
                    <a:lumMod val="75000"/>
                  </a:schemeClr>
                </a:solidFill>
                <a:latin typeface="+mj-lt"/>
              </a:rPr>
              <a:t>process</a:t>
            </a:r>
            <a:r>
              <a:rPr lang="en-US" altLang="en-US" b="1" dirty="0">
                <a:solidFill>
                  <a:schemeClr val="accent6">
                    <a:lumMod val="75000"/>
                  </a:schemeClr>
                </a:solidFill>
              </a:rPr>
              <a:t> </a:t>
            </a:r>
            <a:r>
              <a:rPr lang="en-US" altLang="en-US" b="1" dirty="0">
                <a:solidFill>
                  <a:schemeClr val="accent6">
                    <a:lumMod val="75000"/>
                  </a:schemeClr>
                </a:solidFill>
                <a:latin typeface="+mj-lt"/>
              </a:rPr>
              <a:t>name</a:t>
            </a:r>
          </a:p>
          <a:p>
            <a:pPr lvl="2"/>
            <a:r>
              <a:rPr lang="en-US" altLang="en-US" dirty="0"/>
              <a:t>From</a:t>
            </a:r>
            <a:r>
              <a:rPr lang="en-US" altLang="en-US" b="1" dirty="0">
                <a:solidFill>
                  <a:srgbClr val="3366FF"/>
                </a:solidFill>
              </a:rPr>
              <a:t> </a:t>
            </a:r>
            <a:r>
              <a:rPr lang="en-US" altLang="en-US" b="1" dirty="0">
                <a:solidFill>
                  <a:schemeClr val="accent6">
                    <a:lumMod val="75000"/>
                  </a:schemeClr>
                </a:solidFill>
                <a:latin typeface="+mj-lt"/>
              </a:rPr>
              <a:t>client</a:t>
            </a:r>
            <a:r>
              <a:rPr lang="en-US" altLang="en-US" b="1" dirty="0">
                <a:solidFill>
                  <a:srgbClr val="3366FF"/>
                </a:solidFill>
              </a:rPr>
              <a:t> </a:t>
            </a:r>
            <a:r>
              <a:rPr lang="en-US" altLang="en-US" dirty="0"/>
              <a:t>to</a:t>
            </a:r>
            <a:r>
              <a:rPr lang="en-US" altLang="en-US" b="1" dirty="0">
                <a:solidFill>
                  <a:srgbClr val="3366FF"/>
                </a:solidFill>
              </a:rPr>
              <a:t> </a:t>
            </a:r>
            <a:r>
              <a:rPr lang="en-US" altLang="en-US" b="1" dirty="0">
                <a:solidFill>
                  <a:schemeClr val="accent6">
                    <a:lumMod val="75000"/>
                  </a:schemeClr>
                </a:solidFill>
                <a:latin typeface="+mj-lt"/>
              </a:rPr>
              <a:t>server</a:t>
            </a:r>
          </a:p>
          <a:p>
            <a:pPr lvl="1"/>
            <a:r>
              <a:rPr lang="en-US" altLang="en-US" b="1" dirty="0">
                <a:solidFill>
                  <a:schemeClr val="accent6">
                    <a:lumMod val="75000"/>
                  </a:schemeClr>
                </a:solidFill>
                <a:latin typeface="+mj-lt"/>
              </a:rPr>
              <a:t>Shared-memory</a:t>
            </a:r>
            <a:r>
              <a:rPr lang="en-US" altLang="en-US" b="1" dirty="0">
                <a:solidFill>
                  <a:schemeClr val="accent6">
                    <a:lumMod val="75000"/>
                  </a:schemeClr>
                </a:solidFill>
              </a:rPr>
              <a:t> </a:t>
            </a:r>
            <a:r>
              <a:rPr lang="en-US" altLang="en-US" b="1" dirty="0">
                <a:solidFill>
                  <a:schemeClr val="accent6">
                    <a:lumMod val="75000"/>
                  </a:schemeClr>
                </a:solidFill>
                <a:latin typeface="+mj-lt"/>
              </a:rPr>
              <a:t>model</a:t>
            </a:r>
            <a:r>
              <a:rPr lang="en-US" altLang="en-US" b="1" dirty="0">
                <a:solidFill>
                  <a:schemeClr val="accent6">
                    <a:lumMod val="75000"/>
                  </a:schemeClr>
                </a:solidFill>
              </a:rPr>
              <a:t> </a:t>
            </a:r>
            <a:r>
              <a:rPr lang="en-US" altLang="en-US" dirty="0"/>
              <a:t>create and gain access to memory regions</a:t>
            </a:r>
          </a:p>
          <a:p>
            <a:pPr lvl="1"/>
            <a:r>
              <a:rPr lang="en-US" altLang="en-US" dirty="0"/>
              <a:t>transfer status information</a:t>
            </a:r>
            <a:endParaRPr lang="en-US" dirty="0"/>
          </a:p>
        </p:txBody>
      </p:sp>
      <p:sp>
        <p:nvSpPr>
          <p:cNvPr id="4" name="Date Placeholder 3">
            <a:extLst>
              <a:ext uri="{FF2B5EF4-FFF2-40B4-BE49-F238E27FC236}">
                <a16:creationId xmlns:a16="http://schemas.microsoft.com/office/drawing/2014/main" id="{16780F44-57E9-776C-E03A-C5F5304F0B28}"/>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BE8EDD7C-5242-6CA6-7414-54FFEC94AB7A}"/>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7A638C97-65EC-CF21-BE03-0AA1594C8428}"/>
              </a:ext>
            </a:extLst>
          </p:cNvPr>
          <p:cNvSpPr>
            <a:spLocks noGrp="1"/>
          </p:cNvSpPr>
          <p:nvPr>
            <p:ph type="sldNum" sz="quarter" idx="12"/>
          </p:nvPr>
        </p:nvSpPr>
        <p:spPr/>
        <p:txBody>
          <a:bodyPr/>
          <a:lstStyle/>
          <a:p>
            <a:fld id="{08112426-A8BD-49BC-9277-32B42780BA1E}" type="slidenum">
              <a:rPr lang="en-US" smtClean="0"/>
              <a:t>18</a:t>
            </a:fld>
            <a:endParaRPr lang="en-US"/>
          </a:p>
        </p:txBody>
      </p:sp>
    </p:spTree>
    <p:extLst>
      <p:ext uri="{BB962C8B-B14F-4D97-AF65-F5344CB8AC3E}">
        <p14:creationId xmlns:p14="http://schemas.microsoft.com/office/powerpoint/2010/main" val="2185385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58493-AACE-A078-E62A-DAD0302DD7B5}"/>
              </a:ext>
            </a:extLst>
          </p:cNvPr>
          <p:cNvSpPr>
            <a:spLocks noGrp="1"/>
          </p:cNvSpPr>
          <p:nvPr>
            <p:ph type="title"/>
          </p:nvPr>
        </p:nvSpPr>
        <p:spPr/>
        <p:txBody>
          <a:bodyPr/>
          <a:lstStyle/>
          <a:p>
            <a:r>
              <a:rPr lang="en-US" altLang="en-US" dirty="0"/>
              <a:t>Types of System Calls (Cont.)</a:t>
            </a:r>
            <a:endParaRPr lang="en-US" dirty="0"/>
          </a:p>
        </p:txBody>
      </p:sp>
      <p:sp>
        <p:nvSpPr>
          <p:cNvPr id="3" name="Content Placeholder 2">
            <a:extLst>
              <a:ext uri="{FF2B5EF4-FFF2-40B4-BE49-F238E27FC236}">
                <a16:creationId xmlns:a16="http://schemas.microsoft.com/office/drawing/2014/main" id="{3C39D17B-41A0-1FCC-0B1B-42489F6A1F4D}"/>
              </a:ext>
            </a:extLst>
          </p:cNvPr>
          <p:cNvSpPr>
            <a:spLocks noGrp="1"/>
          </p:cNvSpPr>
          <p:nvPr>
            <p:ph idx="1"/>
          </p:nvPr>
        </p:nvSpPr>
        <p:spPr/>
        <p:txBody>
          <a:bodyPr/>
          <a:lstStyle/>
          <a:p>
            <a:r>
              <a:rPr lang="en-US" altLang="en-US" dirty="0"/>
              <a:t>Protection</a:t>
            </a:r>
          </a:p>
          <a:p>
            <a:pPr lvl="1"/>
            <a:r>
              <a:rPr lang="en-US" altLang="en-US" dirty="0"/>
              <a:t>Control access to resources</a:t>
            </a:r>
          </a:p>
          <a:p>
            <a:pPr lvl="1"/>
            <a:r>
              <a:rPr lang="en-US" altLang="en-US" dirty="0"/>
              <a:t>Get and set permissions</a:t>
            </a:r>
          </a:p>
          <a:p>
            <a:pPr lvl="1"/>
            <a:r>
              <a:rPr lang="en-US" altLang="en-US" dirty="0"/>
              <a:t>Allow and deny user access</a:t>
            </a:r>
          </a:p>
        </p:txBody>
      </p:sp>
      <p:sp>
        <p:nvSpPr>
          <p:cNvPr id="4" name="Date Placeholder 3">
            <a:extLst>
              <a:ext uri="{FF2B5EF4-FFF2-40B4-BE49-F238E27FC236}">
                <a16:creationId xmlns:a16="http://schemas.microsoft.com/office/drawing/2014/main" id="{D0FD2F43-B542-599F-6307-B946A3313834}"/>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EE7BAA7E-57B5-B97E-DCBC-E452DE083D1F}"/>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46A76C57-EF1E-059C-8B6A-BA224FA7BB18}"/>
              </a:ext>
            </a:extLst>
          </p:cNvPr>
          <p:cNvSpPr>
            <a:spLocks noGrp="1"/>
          </p:cNvSpPr>
          <p:nvPr>
            <p:ph type="sldNum" sz="quarter" idx="12"/>
          </p:nvPr>
        </p:nvSpPr>
        <p:spPr/>
        <p:txBody>
          <a:bodyPr/>
          <a:lstStyle/>
          <a:p>
            <a:fld id="{08112426-A8BD-49BC-9277-32B42780BA1E}" type="slidenum">
              <a:rPr lang="en-US" smtClean="0"/>
              <a:t>19</a:t>
            </a:fld>
            <a:endParaRPr lang="en-US"/>
          </a:p>
        </p:txBody>
      </p:sp>
    </p:spTree>
    <p:extLst>
      <p:ext uri="{BB962C8B-B14F-4D97-AF65-F5344CB8AC3E}">
        <p14:creationId xmlns:p14="http://schemas.microsoft.com/office/powerpoint/2010/main" val="4185123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4E502-448D-78E7-F034-ACD8003F52B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A6020B0-A04D-F2F2-38C1-149F907E1162}"/>
              </a:ext>
            </a:extLst>
          </p:cNvPr>
          <p:cNvSpPr>
            <a:spLocks noGrp="1"/>
          </p:cNvSpPr>
          <p:nvPr>
            <p:ph idx="1"/>
          </p:nvPr>
        </p:nvSpPr>
        <p:spPr/>
        <p:txBody>
          <a:bodyPr>
            <a:normAutofit/>
          </a:bodyPr>
          <a:lstStyle/>
          <a:p>
            <a:r>
              <a:rPr lang="en-US" altLang="en-US" dirty="0"/>
              <a:t>Operating System Services</a:t>
            </a:r>
          </a:p>
          <a:p>
            <a:r>
              <a:rPr lang="en-US" altLang="en-US" dirty="0"/>
              <a:t>User and Operating System-Interface</a:t>
            </a:r>
          </a:p>
          <a:p>
            <a:r>
              <a:rPr lang="en-US" altLang="en-US" dirty="0"/>
              <a:t>System Calls</a:t>
            </a:r>
          </a:p>
          <a:p>
            <a:r>
              <a:rPr lang="en-US" altLang="en-US" dirty="0"/>
              <a:t>System Services</a:t>
            </a:r>
          </a:p>
          <a:p>
            <a:r>
              <a:rPr lang="en-US" altLang="en-US" dirty="0"/>
              <a:t>Linkers and Loaders</a:t>
            </a:r>
          </a:p>
          <a:p>
            <a:r>
              <a:rPr lang="en-US" altLang="en-US" dirty="0"/>
              <a:t>Design and Implementation</a:t>
            </a:r>
          </a:p>
          <a:p>
            <a:r>
              <a:rPr lang="en-US" altLang="en-US" dirty="0"/>
              <a:t>Operating System Structure</a:t>
            </a:r>
          </a:p>
          <a:p>
            <a:r>
              <a:rPr lang="en-US" altLang="en-US" dirty="0"/>
              <a:t>Building and Booting an Operating System</a:t>
            </a:r>
          </a:p>
        </p:txBody>
      </p:sp>
      <p:sp>
        <p:nvSpPr>
          <p:cNvPr id="4" name="Date Placeholder 3">
            <a:extLst>
              <a:ext uri="{FF2B5EF4-FFF2-40B4-BE49-F238E27FC236}">
                <a16:creationId xmlns:a16="http://schemas.microsoft.com/office/drawing/2014/main" id="{68C752F5-DAA1-9043-69E3-ED0EF1289679}"/>
              </a:ext>
            </a:extLst>
          </p:cNvPr>
          <p:cNvSpPr>
            <a:spLocks noGrp="1"/>
          </p:cNvSpPr>
          <p:nvPr>
            <p:ph type="dt" sz="half" idx="10"/>
          </p:nvPr>
        </p:nvSpPr>
        <p:spPr/>
        <p:txBody>
          <a:bodyPr/>
          <a:lstStyle/>
          <a:p>
            <a:fld id="{DA200F99-9614-4DCB-B203-C830C318CE69}" type="datetime1">
              <a:rPr lang="en-US" smtClean="0"/>
              <a:t>10/3/24</a:t>
            </a:fld>
            <a:endParaRPr lang="en-US"/>
          </a:p>
        </p:txBody>
      </p:sp>
      <p:sp>
        <p:nvSpPr>
          <p:cNvPr id="5" name="Footer Placeholder 4">
            <a:extLst>
              <a:ext uri="{FF2B5EF4-FFF2-40B4-BE49-F238E27FC236}">
                <a16:creationId xmlns:a16="http://schemas.microsoft.com/office/drawing/2014/main" id="{31EA18B0-6A35-4CD1-751C-587943CE1A05}"/>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221AC357-00A4-4EC4-D85B-16F641803A51}"/>
              </a:ext>
            </a:extLst>
          </p:cNvPr>
          <p:cNvSpPr>
            <a:spLocks noGrp="1"/>
          </p:cNvSpPr>
          <p:nvPr>
            <p:ph type="sldNum" sz="quarter" idx="12"/>
          </p:nvPr>
        </p:nvSpPr>
        <p:spPr/>
        <p:txBody>
          <a:bodyPr/>
          <a:lstStyle/>
          <a:p>
            <a:fld id="{08112426-A8BD-49BC-9277-32B42780BA1E}" type="slidenum">
              <a:rPr lang="en-US" smtClean="0"/>
              <a:t>2</a:t>
            </a:fld>
            <a:endParaRPr lang="en-US"/>
          </a:p>
        </p:txBody>
      </p:sp>
    </p:spTree>
    <p:extLst>
      <p:ext uri="{BB962C8B-B14F-4D97-AF65-F5344CB8AC3E}">
        <p14:creationId xmlns:p14="http://schemas.microsoft.com/office/powerpoint/2010/main" val="2680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94C4D-6718-6D80-5DF1-A54BC290C879}"/>
              </a:ext>
            </a:extLst>
          </p:cNvPr>
          <p:cNvSpPr>
            <a:spLocks noGrp="1"/>
          </p:cNvSpPr>
          <p:nvPr>
            <p:ph type="title"/>
          </p:nvPr>
        </p:nvSpPr>
        <p:spPr/>
        <p:txBody>
          <a:bodyPr>
            <a:normAutofit/>
          </a:bodyPr>
          <a:lstStyle/>
          <a:p>
            <a:r>
              <a:rPr lang="en-US" altLang="en-US" sz="4000" dirty="0"/>
              <a:t>Examples of Windows and Unix System Calls</a:t>
            </a:r>
            <a:endParaRPr lang="en-US" sz="4000" dirty="0"/>
          </a:p>
        </p:txBody>
      </p:sp>
      <p:sp>
        <p:nvSpPr>
          <p:cNvPr id="4" name="Date Placeholder 3">
            <a:extLst>
              <a:ext uri="{FF2B5EF4-FFF2-40B4-BE49-F238E27FC236}">
                <a16:creationId xmlns:a16="http://schemas.microsoft.com/office/drawing/2014/main" id="{86187C8B-534C-8936-5AE3-D452000AD583}"/>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FD92D5FB-712C-D026-15CA-2F8DEF4036D7}"/>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3681F0F3-C426-4423-102C-F764B60E463A}"/>
              </a:ext>
            </a:extLst>
          </p:cNvPr>
          <p:cNvSpPr>
            <a:spLocks noGrp="1"/>
          </p:cNvSpPr>
          <p:nvPr>
            <p:ph type="sldNum" sz="quarter" idx="12"/>
          </p:nvPr>
        </p:nvSpPr>
        <p:spPr/>
        <p:txBody>
          <a:bodyPr/>
          <a:lstStyle/>
          <a:p>
            <a:fld id="{08112426-A8BD-49BC-9277-32B42780BA1E}" type="slidenum">
              <a:rPr lang="en-US" smtClean="0"/>
              <a:t>20</a:t>
            </a:fld>
            <a:endParaRPr lang="en-US"/>
          </a:p>
        </p:txBody>
      </p:sp>
      <p:pic>
        <p:nvPicPr>
          <p:cNvPr id="8" name="Picture 4">
            <a:extLst>
              <a:ext uri="{FF2B5EF4-FFF2-40B4-BE49-F238E27FC236}">
                <a16:creationId xmlns:a16="http://schemas.microsoft.com/office/drawing/2014/main" id="{13CD93CF-EBC7-090E-F92E-5220A94421D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23595" y="1810231"/>
            <a:ext cx="4544809" cy="491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7865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08ED6-2B0B-8A43-C059-E2CAFA7E47CD}"/>
              </a:ext>
            </a:extLst>
          </p:cNvPr>
          <p:cNvSpPr>
            <a:spLocks noGrp="1"/>
          </p:cNvSpPr>
          <p:nvPr>
            <p:ph type="title"/>
          </p:nvPr>
        </p:nvSpPr>
        <p:spPr/>
        <p:txBody>
          <a:bodyPr/>
          <a:lstStyle/>
          <a:p>
            <a:r>
              <a:rPr lang="en-US" altLang="en-US" dirty="0"/>
              <a:t>Standard C Library Example</a:t>
            </a:r>
            <a:endParaRPr lang="en-US" dirty="0"/>
          </a:p>
        </p:txBody>
      </p:sp>
      <p:sp>
        <p:nvSpPr>
          <p:cNvPr id="3" name="Content Placeholder 2">
            <a:extLst>
              <a:ext uri="{FF2B5EF4-FFF2-40B4-BE49-F238E27FC236}">
                <a16:creationId xmlns:a16="http://schemas.microsoft.com/office/drawing/2014/main" id="{9DBE7BE7-B51E-22A1-C972-2F561237355B}"/>
              </a:ext>
            </a:extLst>
          </p:cNvPr>
          <p:cNvSpPr>
            <a:spLocks noGrp="1"/>
          </p:cNvSpPr>
          <p:nvPr>
            <p:ph idx="1"/>
          </p:nvPr>
        </p:nvSpPr>
        <p:spPr/>
        <p:txBody>
          <a:bodyPr/>
          <a:lstStyle/>
          <a:p>
            <a:r>
              <a:rPr lang="en-US" altLang="en-US" sz="2400" dirty="0"/>
              <a:t>C program invoking </a:t>
            </a:r>
            <a:r>
              <a:rPr lang="en-US" altLang="en-US" sz="2400" b="1" i="1" dirty="0" err="1"/>
              <a:t>printf</a:t>
            </a:r>
            <a:r>
              <a:rPr lang="en-US" altLang="en-US" sz="2400" b="1" i="1" dirty="0"/>
              <a:t>() </a:t>
            </a:r>
            <a:r>
              <a:rPr lang="en-US" altLang="en-US" sz="2400" dirty="0"/>
              <a:t>library call, which calls </a:t>
            </a:r>
            <a:r>
              <a:rPr lang="en-US" altLang="en-US" sz="2400" b="1" i="1" dirty="0"/>
              <a:t>write() </a:t>
            </a:r>
            <a:r>
              <a:rPr lang="en-US" altLang="en-US" sz="2400" dirty="0"/>
              <a:t>system call</a:t>
            </a:r>
          </a:p>
          <a:p>
            <a:endParaRPr lang="en-US" dirty="0"/>
          </a:p>
        </p:txBody>
      </p:sp>
      <p:sp>
        <p:nvSpPr>
          <p:cNvPr id="4" name="Date Placeholder 3">
            <a:extLst>
              <a:ext uri="{FF2B5EF4-FFF2-40B4-BE49-F238E27FC236}">
                <a16:creationId xmlns:a16="http://schemas.microsoft.com/office/drawing/2014/main" id="{A133A5EF-69F4-F010-F5C9-E94487EAFBFD}"/>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E76E4275-C137-604D-9914-FC241545BFC2}"/>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6B28DDA8-9568-0AAB-F71E-00EB84A720D2}"/>
              </a:ext>
            </a:extLst>
          </p:cNvPr>
          <p:cNvSpPr>
            <a:spLocks noGrp="1"/>
          </p:cNvSpPr>
          <p:nvPr>
            <p:ph type="sldNum" sz="quarter" idx="12"/>
          </p:nvPr>
        </p:nvSpPr>
        <p:spPr/>
        <p:txBody>
          <a:bodyPr/>
          <a:lstStyle/>
          <a:p>
            <a:fld id="{08112426-A8BD-49BC-9277-32B42780BA1E}" type="slidenum">
              <a:rPr lang="en-US" smtClean="0"/>
              <a:t>21</a:t>
            </a:fld>
            <a:endParaRPr lang="en-US"/>
          </a:p>
        </p:txBody>
      </p:sp>
      <p:pic>
        <p:nvPicPr>
          <p:cNvPr id="7" name="Picture 2">
            <a:extLst>
              <a:ext uri="{FF2B5EF4-FFF2-40B4-BE49-F238E27FC236}">
                <a16:creationId xmlns:a16="http://schemas.microsoft.com/office/drawing/2014/main" id="{C33F4767-145D-180A-1401-650326877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191511"/>
            <a:ext cx="4114800" cy="422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1112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BA69-DCFF-734D-C954-1F8B23E96B65}"/>
              </a:ext>
            </a:extLst>
          </p:cNvPr>
          <p:cNvSpPr>
            <a:spLocks noGrp="1"/>
          </p:cNvSpPr>
          <p:nvPr>
            <p:ph type="title"/>
          </p:nvPr>
        </p:nvSpPr>
        <p:spPr/>
        <p:txBody>
          <a:bodyPr/>
          <a:lstStyle/>
          <a:p>
            <a:r>
              <a:rPr lang="en-US" altLang="en-US" dirty="0"/>
              <a:t>System Services</a:t>
            </a:r>
            <a:endParaRPr lang="en-US" dirty="0"/>
          </a:p>
        </p:txBody>
      </p:sp>
      <p:sp>
        <p:nvSpPr>
          <p:cNvPr id="3" name="Content Placeholder 2">
            <a:extLst>
              <a:ext uri="{FF2B5EF4-FFF2-40B4-BE49-F238E27FC236}">
                <a16:creationId xmlns:a16="http://schemas.microsoft.com/office/drawing/2014/main" id="{96E97A69-9EF4-28A0-EB2E-9C92FE671041}"/>
              </a:ext>
            </a:extLst>
          </p:cNvPr>
          <p:cNvSpPr>
            <a:spLocks noGrp="1"/>
          </p:cNvSpPr>
          <p:nvPr>
            <p:ph idx="1"/>
          </p:nvPr>
        </p:nvSpPr>
        <p:spPr/>
        <p:txBody>
          <a:bodyPr>
            <a:normAutofit fontScale="92500" lnSpcReduction="10000"/>
          </a:bodyPr>
          <a:lstStyle/>
          <a:p>
            <a:r>
              <a:rPr lang="en-US" altLang="en-US" dirty="0"/>
              <a:t>System programs provide a convenient environment for program development and execution</a:t>
            </a:r>
            <a:r>
              <a:rPr lang="en-US" altLang="en-US"/>
              <a:t>. They </a:t>
            </a:r>
            <a:r>
              <a:rPr lang="en-US" altLang="en-US" dirty="0"/>
              <a:t>can be divided into:</a:t>
            </a:r>
          </a:p>
          <a:p>
            <a:pPr lvl="1"/>
            <a:r>
              <a:rPr lang="en-US" altLang="en-US" dirty="0"/>
              <a:t>File manipulation </a:t>
            </a:r>
          </a:p>
          <a:p>
            <a:pPr lvl="1"/>
            <a:r>
              <a:rPr lang="en-US" altLang="en-US" dirty="0"/>
              <a:t>Status information sometimes stored in a file</a:t>
            </a:r>
          </a:p>
          <a:p>
            <a:pPr lvl="1"/>
            <a:r>
              <a:rPr lang="en-US" altLang="en-US" dirty="0"/>
              <a:t>Programming language support</a:t>
            </a:r>
          </a:p>
          <a:p>
            <a:pPr lvl="1"/>
            <a:r>
              <a:rPr lang="en-US" altLang="en-US" dirty="0"/>
              <a:t>Program loading and execution</a:t>
            </a:r>
          </a:p>
          <a:p>
            <a:pPr lvl="1"/>
            <a:r>
              <a:rPr lang="en-US" altLang="en-US" dirty="0"/>
              <a:t>Communications</a:t>
            </a:r>
          </a:p>
          <a:p>
            <a:pPr lvl="1"/>
            <a:r>
              <a:rPr lang="en-US" altLang="en-US" dirty="0"/>
              <a:t>Background services</a:t>
            </a:r>
          </a:p>
          <a:p>
            <a:pPr lvl="1"/>
            <a:r>
              <a:rPr lang="en-US" altLang="en-US" dirty="0"/>
              <a:t>Application programs</a:t>
            </a:r>
          </a:p>
          <a:p>
            <a:endParaRPr lang="en-US" altLang="en-US" dirty="0"/>
          </a:p>
          <a:p>
            <a:r>
              <a:rPr lang="en-US" altLang="en-US" dirty="0"/>
              <a:t>Most users</a:t>
            </a:r>
            <a:r>
              <a:rPr lang="ja-JP" altLang="en-US" dirty="0"/>
              <a:t>’</a:t>
            </a:r>
            <a:r>
              <a:rPr lang="en-US" altLang="ja-JP" dirty="0"/>
              <a:t> view of the operating system is defined by application and system programs, not the actual system calls</a:t>
            </a:r>
            <a:endParaRPr lang="en-US" altLang="en-US" dirty="0"/>
          </a:p>
          <a:p>
            <a:endParaRPr lang="en-US" dirty="0"/>
          </a:p>
        </p:txBody>
      </p:sp>
      <p:sp>
        <p:nvSpPr>
          <p:cNvPr id="4" name="Date Placeholder 3">
            <a:extLst>
              <a:ext uri="{FF2B5EF4-FFF2-40B4-BE49-F238E27FC236}">
                <a16:creationId xmlns:a16="http://schemas.microsoft.com/office/drawing/2014/main" id="{6DBC435D-A188-3C1D-84D9-D72F8EE2BD18}"/>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60941E19-62CA-D78C-1B7B-596B12013D81}"/>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92A336BF-7655-F013-2319-C2075DF0A3FD}"/>
              </a:ext>
            </a:extLst>
          </p:cNvPr>
          <p:cNvSpPr>
            <a:spLocks noGrp="1"/>
          </p:cNvSpPr>
          <p:nvPr>
            <p:ph type="sldNum" sz="quarter" idx="12"/>
          </p:nvPr>
        </p:nvSpPr>
        <p:spPr/>
        <p:txBody>
          <a:bodyPr/>
          <a:lstStyle/>
          <a:p>
            <a:fld id="{08112426-A8BD-49BC-9277-32B42780BA1E}" type="slidenum">
              <a:rPr lang="en-US" smtClean="0"/>
              <a:t>22</a:t>
            </a:fld>
            <a:endParaRPr lang="en-US"/>
          </a:p>
        </p:txBody>
      </p:sp>
    </p:spTree>
    <p:extLst>
      <p:ext uri="{BB962C8B-B14F-4D97-AF65-F5344CB8AC3E}">
        <p14:creationId xmlns:p14="http://schemas.microsoft.com/office/powerpoint/2010/main" val="1395812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89949-92F2-04C8-95FD-99DFB653A1F6}"/>
              </a:ext>
            </a:extLst>
          </p:cNvPr>
          <p:cNvSpPr>
            <a:spLocks noGrp="1"/>
          </p:cNvSpPr>
          <p:nvPr>
            <p:ph type="title"/>
          </p:nvPr>
        </p:nvSpPr>
        <p:spPr/>
        <p:txBody>
          <a:bodyPr/>
          <a:lstStyle/>
          <a:p>
            <a:r>
              <a:rPr lang="en-US" altLang="en-US" dirty="0"/>
              <a:t>System Services (Cont.)</a:t>
            </a:r>
            <a:endParaRPr lang="en-US" dirty="0"/>
          </a:p>
        </p:txBody>
      </p:sp>
      <p:sp>
        <p:nvSpPr>
          <p:cNvPr id="3" name="Content Placeholder 2">
            <a:extLst>
              <a:ext uri="{FF2B5EF4-FFF2-40B4-BE49-F238E27FC236}">
                <a16:creationId xmlns:a16="http://schemas.microsoft.com/office/drawing/2014/main" id="{FE33E20E-E496-604E-B0E4-CFD099AED912}"/>
              </a:ext>
            </a:extLst>
          </p:cNvPr>
          <p:cNvSpPr>
            <a:spLocks noGrp="1"/>
          </p:cNvSpPr>
          <p:nvPr>
            <p:ph idx="1"/>
          </p:nvPr>
        </p:nvSpPr>
        <p:spPr/>
        <p:txBody>
          <a:bodyPr>
            <a:normAutofit/>
          </a:bodyPr>
          <a:lstStyle/>
          <a:p>
            <a:pPr>
              <a:lnSpc>
                <a:spcPct val="90000"/>
              </a:lnSpc>
            </a:pPr>
            <a:r>
              <a:rPr lang="en-US" altLang="en-US" b="1" dirty="0"/>
              <a:t>File management </a:t>
            </a:r>
            <a:r>
              <a:rPr lang="en-US" altLang="en-US" dirty="0"/>
              <a:t>- Create, delete, copy, rename, print, dump, list, and generally manipulate files and directories</a:t>
            </a:r>
          </a:p>
          <a:p>
            <a:pPr>
              <a:lnSpc>
                <a:spcPct val="90000"/>
              </a:lnSpc>
            </a:pPr>
            <a:endParaRPr lang="en-US" altLang="en-US" sz="800" dirty="0"/>
          </a:p>
          <a:p>
            <a:pPr>
              <a:lnSpc>
                <a:spcPct val="90000"/>
              </a:lnSpc>
            </a:pPr>
            <a:r>
              <a:rPr lang="en-US" altLang="en-US" b="1" dirty="0"/>
              <a:t>Status information</a:t>
            </a:r>
          </a:p>
          <a:p>
            <a:pPr lvl="1">
              <a:lnSpc>
                <a:spcPct val="90000"/>
              </a:lnSpc>
            </a:pPr>
            <a:r>
              <a:rPr lang="en-US" altLang="en-US" dirty="0"/>
              <a:t>Some ask the system for info - date, time, amount of available memory, disk space, number of users</a:t>
            </a:r>
          </a:p>
          <a:p>
            <a:pPr lvl="1">
              <a:lnSpc>
                <a:spcPct val="90000"/>
              </a:lnSpc>
            </a:pPr>
            <a:r>
              <a:rPr lang="en-US" altLang="en-US" dirty="0"/>
              <a:t>Others provide detailed performance, logging, and debugging information</a:t>
            </a:r>
          </a:p>
          <a:p>
            <a:pPr lvl="1">
              <a:lnSpc>
                <a:spcPct val="90000"/>
              </a:lnSpc>
            </a:pPr>
            <a:r>
              <a:rPr lang="en-US" altLang="en-US" dirty="0"/>
              <a:t>Typically, these programs format and print the output to the terminal or other output devices</a:t>
            </a:r>
          </a:p>
          <a:p>
            <a:pPr lvl="1">
              <a:lnSpc>
                <a:spcPct val="90000"/>
              </a:lnSpc>
            </a:pPr>
            <a:r>
              <a:rPr lang="en-US" altLang="en-US" dirty="0"/>
              <a:t>Some systems implement a </a:t>
            </a:r>
            <a:r>
              <a:rPr lang="en-US" altLang="en-US" b="1" dirty="0">
                <a:solidFill>
                  <a:schemeClr val="accent6">
                    <a:lumMod val="75000"/>
                  </a:schemeClr>
                </a:solidFill>
                <a:latin typeface="+mj-lt"/>
              </a:rPr>
              <a:t>registry</a:t>
            </a:r>
            <a:r>
              <a:rPr lang="en-US" altLang="en-US" dirty="0"/>
              <a:t> - used to store and retrieve configuration information</a:t>
            </a:r>
          </a:p>
          <a:p>
            <a:pPr>
              <a:lnSpc>
                <a:spcPct val="90000"/>
              </a:lnSpc>
              <a:buFont typeface="Monotype Sorts" pitchFamily="-84" charset="2"/>
              <a:buNone/>
            </a:pPr>
            <a:endParaRPr lang="en-US" altLang="en-US" dirty="0"/>
          </a:p>
          <a:p>
            <a:endParaRPr lang="en-US" dirty="0"/>
          </a:p>
        </p:txBody>
      </p:sp>
      <p:sp>
        <p:nvSpPr>
          <p:cNvPr id="4" name="Date Placeholder 3">
            <a:extLst>
              <a:ext uri="{FF2B5EF4-FFF2-40B4-BE49-F238E27FC236}">
                <a16:creationId xmlns:a16="http://schemas.microsoft.com/office/drawing/2014/main" id="{1F8F8AEB-CB85-C8A2-8332-251C0BA2B28D}"/>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537A9EA0-6166-3154-F599-E9DC9A1DCCEB}"/>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DE077FC6-FB87-0FD5-A378-4F70D11877F9}"/>
              </a:ext>
            </a:extLst>
          </p:cNvPr>
          <p:cNvSpPr>
            <a:spLocks noGrp="1"/>
          </p:cNvSpPr>
          <p:nvPr>
            <p:ph type="sldNum" sz="quarter" idx="12"/>
          </p:nvPr>
        </p:nvSpPr>
        <p:spPr/>
        <p:txBody>
          <a:bodyPr/>
          <a:lstStyle/>
          <a:p>
            <a:fld id="{08112426-A8BD-49BC-9277-32B42780BA1E}" type="slidenum">
              <a:rPr lang="en-US" smtClean="0"/>
              <a:t>23</a:t>
            </a:fld>
            <a:endParaRPr lang="en-US"/>
          </a:p>
        </p:txBody>
      </p:sp>
    </p:spTree>
    <p:extLst>
      <p:ext uri="{BB962C8B-B14F-4D97-AF65-F5344CB8AC3E}">
        <p14:creationId xmlns:p14="http://schemas.microsoft.com/office/powerpoint/2010/main" val="1301649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C555-3F27-5E89-49A9-D05D93F37F80}"/>
              </a:ext>
            </a:extLst>
          </p:cNvPr>
          <p:cNvSpPr>
            <a:spLocks noGrp="1"/>
          </p:cNvSpPr>
          <p:nvPr>
            <p:ph type="title"/>
          </p:nvPr>
        </p:nvSpPr>
        <p:spPr/>
        <p:txBody>
          <a:bodyPr/>
          <a:lstStyle/>
          <a:p>
            <a:r>
              <a:rPr lang="en-US" altLang="en-US" dirty="0"/>
              <a:t>System Services (Cont.)</a:t>
            </a:r>
            <a:endParaRPr lang="en-US" dirty="0"/>
          </a:p>
        </p:txBody>
      </p:sp>
      <p:sp>
        <p:nvSpPr>
          <p:cNvPr id="3" name="Content Placeholder 2">
            <a:extLst>
              <a:ext uri="{FF2B5EF4-FFF2-40B4-BE49-F238E27FC236}">
                <a16:creationId xmlns:a16="http://schemas.microsoft.com/office/drawing/2014/main" id="{ADF17AE6-CD6E-C217-1503-755F75A09814}"/>
              </a:ext>
            </a:extLst>
          </p:cNvPr>
          <p:cNvSpPr>
            <a:spLocks noGrp="1"/>
          </p:cNvSpPr>
          <p:nvPr>
            <p:ph idx="1"/>
          </p:nvPr>
        </p:nvSpPr>
        <p:spPr/>
        <p:txBody>
          <a:bodyPr>
            <a:normAutofit fontScale="77500" lnSpcReduction="20000"/>
          </a:bodyPr>
          <a:lstStyle/>
          <a:p>
            <a:pPr>
              <a:lnSpc>
                <a:spcPct val="90000"/>
              </a:lnSpc>
            </a:pPr>
            <a:r>
              <a:rPr lang="en-US" altLang="en-US" b="1" dirty="0"/>
              <a:t>File modification</a:t>
            </a:r>
          </a:p>
          <a:p>
            <a:pPr lvl="1">
              <a:lnSpc>
                <a:spcPct val="90000"/>
              </a:lnSpc>
            </a:pPr>
            <a:r>
              <a:rPr lang="en-US" altLang="en-US" dirty="0"/>
              <a:t>Text editors to create and modify files</a:t>
            </a:r>
          </a:p>
          <a:p>
            <a:pPr lvl="1">
              <a:lnSpc>
                <a:spcPct val="90000"/>
              </a:lnSpc>
            </a:pPr>
            <a:r>
              <a:rPr lang="en-US" altLang="en-US" dirty="0"/>
              <a:t>Special commands to search contents of files or perform transformations of the text</a:t>
            </a:r>
            <a:endParaRPr lang="en-US" altLang="en-US" sz="800" dirty="0"/>
          </a:p>
          <a:p>
            <a:pPr>
              <a:lnSpc>
                <a:spcPct val="90000"/>
              </a:lnSpc>
            </a:pPr>
            <a:endParaRPr lang="en-US" altLang="en-US" b="1" dirty="0"/>
          </a:p>
          <a:p>
            <a:pPr>
              <a:lnSpc>
                <a:spcPct val="90000"/>
              </a:lnSpc>
            </a:pPr>
            <a:r>
              <a:rPr lang="en-US" altLang="en-US" b="1" dirty="0"/>
              <a:t>Programming-language support </a:t>
            </a:r>
            <a:r>
              <a:rPr lang="en-US" altLang="en-US" dirty="0"/>
              <a:t>- Compilers, assemblers, debuggers and interpreters sometimes provided</a:t>
            </a:r>
            <a:endParaRPr lang="en-US" altLang="en-US" sz="800" dirty="0"/>
          </a:p>
          <a:p>
            <a:pPr>
              <a:lnSpc>
                <a:spcPct val="90000"/>
              </a:lnSpc>
            </a:pPr>
            <a:endParaRPr lang="en-US" altLang="en-US" b="1" dirty="0"/>
          </a:p>
          <a:p>
            <a:pPr>
              <a:lnSpc>
                <a:spcPct val="90000"/>
              </a:lnSpc>
            </a:pPr>
            <a:r>
              <a:rPr lang="en-US" altLang="en-US" b="1" dirty="0"/>
              <a:t>Program loading and execution</a:t>
            </a:r>
            <a:r>
              <a:rPr lang="en-US" altLang="en-US" dirty="0"/>
              <a:t>- Absolute loaders, relocatable loaders, linkage editors, and overlay-loaders, debugging systems for higher-level and machine language</a:t>
            </a:r>
            <a:endParaRPr lang="en-US" altLang="en-US" sz="800" dirty="0"/>
          </a:p>
          <a:p>
            <a:pPr>
              <a:lnSpc>
                <a:spcPct val="90000"/>
              </a:lnSpc>
            </a:pPr>
            <a:endParaRPr lang="en-US" altLang="en-US" b="1" dirty="0"/>
          </a:p>
          <a:p>
            <a:pPr>
              <a:lnSpc>
                <a:spcPct val="90000"/>
              </a:lnSpc>
            </a:pPr>
            <a:r>
              <a:rPr lang="en-US" altLang="en-US" b="1" dirty="0"/>
              <a:t>Communications</a:t>
            </a:r>
            <a:r>
              <a:rPr lang="en-US" altLang="en-US" dirty="0"/>
              <a:t> - Provide the mechanism for creating virtual connections among processes, users, and computer systems</a:t>
            </a:r>
          </a:p>
          <a:p>
            <a:pPr lvl="1">
              <a:lnSpc>
                <a:spcPct val="90000"/>
              </a:lnSpc>
            </a:pPr>
            <a:r>
              <a:rPr lang="en-US" altLang="en-US" dirty="0"/>
              <a:t>Allow users to send messages to one another</a:t>
            </a:r>
            <a:r>
              <a:rPr lang="ja-JP" altLang="en-US" dirty="0"/>
              <a:t>’</a:t>
            </a:r>
            <a:r>
              <a:rPr lang="en-US" altLang="ja-JP" dirty="0"/>
              <a:t>s screens, browse web pages, send electronic-mail messages, log in remotely, transfer files from one machine to another</a:t>
            </a:r>
          </a:p>
          <a:p>
            <a:pPr>
              <a:lnSpc>
                <a:spcPct val="90000"/>
              </a:lnSpc>
            </a:pPr>
            <a:endParaRPr lang="en-US" altLang="en-US" dirty="0"/>
          </a:p>
          <a:p>
            <a:endParaRPr lang="en-US" dirty="0"/>
          </a:p>
        </p:txBody>
      </p:sp>
      <p:sp>
        <p:nvSpPr>
          <p:cNvPr id="4" name="Date Placeholder 3">
            <a:extLst>
              <a:ext uri="{FF2B5EF4-FFF2-40B4-BE49-F238E27FC236}">
                <a16:creationId xmlns:a16="http://schemas.microsoft.com/office/drawing/2014/main" id="{78E77266-1388-A31C-2AD7-4E24A53F7663}"/>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AF94DF57-5C59-F257-F8FE-361FCA0D597F}"/>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AFBFEBB7-14A2-F982-13A8-146DB5942A75}"/>
              </a:ext>
            </a:extLst>
          </p:cNvPr>
          <p:cNvSpPr>
            <a:spLocks noGrp="1"/>
          </p:cNvSpPr>
          <p:nvPr>
            <p:ph type="sldNum" sz="quarter" idx="12"/>
          </p:nvPr>
        </p:nvSpPr>
        <p:spPr/>
        <p:txBody>
          <a:bodyPr/>
          <a:lstStyle/>
          <a:p>
            <a:fld id="{08112426-A8BD-49BC-9277-32B42780BA1E}" type="slidenum">
              <a:rPr lang="en-US" smtClean="0"/>
              <a:t>24</a:t>
            </a:fld>
            <a:endParaRPr lang="en-US"/>
          </a:p>
        </p:txBody>
      </p:sp>
    </p:spTree>
    <p:extLst>
      <p:ext uri="{BB962C8B-B14F-4D97-AF65-F5344CB8AC3E}">
        <p14:creationId xmlns:p14="http://schemas.microsoft.com/office/powerpoint/2010/main" val="2581263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F5B34-F82F-D4E0-D22B-0815A34E0D99}"/>
              </a:ext>
            </a:extLst>
          </p:cNvPr>
          <p:cNvSpPr>
            <a:spLocks noGrp="1"/>
          </p:cNvSpPr>
          <p:nvPr>
            <p:ph type="title"/>
          </p:nvPr>
        </p:nvSpPr>
        <p:spPr/>
        <p:txBody>
          <a:bodyPr/>
          <a:lstStyle/>
          <a:p>
            <a:r>
              <a:rPr lang="en-US" altLang="en-US" dirty="0"/>
              <a:t>System Services (Cont.)</a:t>
            </a:r>
            <a:endParaRPr lang="en-US" dirty="0"/>
          </a:p>
        </p:txBody>
      </p:sp>
      <p:sp>
        <p:nvSpPr>
          <p:cNvPr id="3" name="Content Placeholder 2">
            <a:extLst>
              <a:ext uri="{FF2B5EF4-FFF2-40B4-BE49-F238E27FC236}">
                <a16:creationId xmlns:a16="http://schemas.microsoft.com/office/drawing/2014/main" id="{BD583448-76EF-7877-CFE3-C0D1FC390960}"/>
              </a:ext>
            </a:extLst>
          </p:cNvPr>
          <p:cNvSpPr>
            <a:spLocks noGrp="1"/>
          </p:cNvSpPr>
          <p:nvPr>
            <p:ph idx="1"/>
          </p:nvPr>
        </p:nvSpPr>
        <p:spPr/>
        <p:txBody>
          <a:bodyPr>
            <a:normAutofit fontScale="92500" lnSpcReduction="10000"/>
          </a:bodyPr>
          <a:lstStyle/>
          <a:p>
            <a:pPr>
              <a:lnSpc>
                <a:spcPct val="90000"/>
              </a:lnSpc>
            </a:pPr>
            <a:r>
              <a:rPr lang="en-US" altLang="en-US" b="1" dirty="0"/>
              <a:t>Background Services</a:t>
            </a:r>
          </a:p>
          <a:p>
            <a:pPr lvl="1">
              <a:lnSpc>
                <a:spcPct val="90000"/>
              </a:lnSpc>
            </a:pPr>
            <a:r>
              <a:rPr lang="en-US" altLang="en-US" dirty="0"/>
              <a:t>Launch at boot time</a:t>
            </a:r>
          </a:p>
          <a:p>
            <a:pPr lvl="2">
              <a:lnSpc>
                <a:spcPct val="90000"/>
              </a:lnSpc>
            </a:pPr>
            <a:r>
              <a:rPr lang="en-US" altLang="en-US" dirty="0"/>
              <a:t>Some for system startup, then terminate</a:t>
            </a:r>
          </a:p>
          <a:p>
            <a:pPr lvl="2">
              <a:lnSpc>
                <a:spcPct val="90000"/>
              </a:lnSpc>
            </a:pPr>
            <a:r>
              <a:rPr lang="en-US" altLang="en-US" dirty="0"/>
              <a:t>Some from system boot to shutdown</a:t>
            </a:r>
          </a:p>
          <a:p>
            <a:pPr lvl="1">
              <a:lnSpc>
                <a:spcPct val="90000"/>
              </a:lnSpc>
            </a:pPr>
            <a:r>
              <a:rPr lang="en-US" altLang="en-US" dirty="0"/>
              <a:t>Provide facilities like disk checking, process scheduling, error logging, printing</a:t>
            </a:r>
          </a:p>
          <a:p>
            <a:pPr lvl="1">
              <a:lnSpc>
                <a:spcPct val="90000"/>
              </a:lnSpc>
            </a:pPr>
            <a:r>
              <a:rPr lang="en-US" altLang="en-US" dirty="0"/>
              <a:t>Run in user context not kernel context</a:t>
            </a:r>
          </a:p>
          <a:p>
            <a:pPr lvl="1">
              <a:lnSpc>
                <a:spcPct val="90000"/>
              </a:lnSpc>
            </a:pPr>
            <a:r>
              <a:rPr lang="en-US" altLang="en-US" dirty="0"/>
              <a:t>Known as </a:t>
            </a:r>
            <a:r>
              <a:rPr lang="en-US" altLang="en-US" b="1" dirty="0">
                <a:solidFill>
                  <a:schemeClr val="accent6">
                    <a:lumMod val="75000"/>
                  </a:schemeClr>
                </a:solidFill>
                <a:latin typeface="+mj-lt"/>
              </a:rPr>
              <a:t>services</a:t>
            </a:r>
            <a:r>
              <a:rPr lang="en-US" altLang="en-US" dirty="0">
                <a:solidFill>
                  <a:schemeClr val="accent6">
                    <a:lumMod val="75000"/>
                  </a:schemeClr>
                </a:solidFill>
              </a:rPr>
              <a:t>, </a:t>
            </a:r>
            <a:r>
              <a:rPr lang="en-US" altLang="en-US" b="1" dirty="0">
                <a:solidFill>
                  <a:schemeClr val="accent6">
                    <a:lumMod val="75000"/>
                  </a:schemeClr>
                </a:solidFill>
                <a:latin typeface="+mj-lt"/>
              </a:rPr>
              <a:t>subsystems</a:t>
            </a:r>
            <a:r>
              <a:rPr lang="en-US" altLang="en-US" dirty="0">
                <a:solidFill>
                  <a:schemeClr val="accent6">
                    <a:lumMod val="75000"/>
                  </a:schemeClr>
                </a:solidFill>
              </a:rPr>
              <a:t>, </a:t>
            </a:r>
            <a:r>
              <a:rPr lang="en-US" altLang="en-US" b="1" dirty="0">
                <a:solidFill>
                  <a:schemeClr val="accent6">
                    <a:lumMod val="75000"/>
                  </a:schemeClr>
                </a:solidFill>
                <a:latin typeface="+mj-lt"/>
              </a:rPr>
              <a:t>daemons</a:t>
            </a:r>
            <a:r>
              <a:rPr lang="en-US" altLang="en-US" dirty="0">
                <a:solidFill>
                  <a:schemeClr val="accent6">
                    <a:lumMod val="75000"/>
                  </a:schemeClr>
                </a:solidFill>
              </a:rPr>
              <a:t> </a:t>
            </a:r>
            <a:endParaRPr lang="en-US" altLang="en-US" b="1" dirty="0">
              <a:solidFill>
                <a:schemeClr val="accent6">
                  <a:lumMod val="75000"/>
                </a:schemeClr>
              </a:solidFill>
            </a:endParaRPr>
          </a:p>
          <a:p>
            <a:pPr lvl="1">
              <a:lnSpc>
                <a:spcPct val="90000"/>
              </a:lnSpc>
              <a:buFont typeface="Monotype Sorts" pitchFamily="-84" charset="2"/>
              <a:buNone/>
            </a:pPr>
            <a:endParaRPr lang="en-US" altLang="en-US" sz="800" dirty="0"/>
          </a:p>
          <a:p>
            <a:pPr>
              <a:lnSpc>
                <a:spcPct val="90000"/>
              </a:lnSpc>
            </a:pPr>
            <a:r>
              <a:rPr lang="en-US" altLang="en-US" b="1" dirty="0"/>
              <a:t>Application programs</a:t>
            </a:r>
          </a:p>
          <a:p>
            <a:pPr lvl="1">
              <a:lnSpc>
                <a:spcPct val="90000"/>
              </a:lnSpc>
            </a:pPr>
            <a:r>
              <a:rPr lang="en-US" altLang="en-US" dirty="0"/>
              <a:t>Don’t pertain to system</a:t>
            </a:r>
          </a:p>
          <a:p>
            <a:pPr lvl="1">
              <a:lnSpc>
                <a:spcPct val="90000"/>
              </a:lnSpc>
            </a:pPr>
            <a:r>
              <a:rPr lang="en-US" altLang="en-US" dirty="0"/>
              <a:t>Run by users</a:t>
            </a:r>
          </a:p>
          <a:p>
            <a:pPr lvl="1">
              <a:lnSpc>
                <a:spcPct val="90000"/>
              </a:lnSpc>
            </a:pPr>
            <a:r>
              <a:rPr lang="en-US" altLang="en-US" dirty="0"/>
              <a:t>Not typically considered part of OS</a:t>
            </a:r>
          </a:p>
          <a:p>
            <a:pPr lvl="1">
              <a:lnSpc>
                <a:spcPct val="90000"/>
              </a:lnSpc>
            </a:pPr>
            <a:r>
              <a:rPr lang="en-US" altLang="en-US" dirty="0"/>
              <a:t>Launched by command line, mouse click, finger poke</a:t>
            </a:r>
          </a:p>
          <a:p>
            <a:endParaRPr lang="en-US" dirty="0"/>
          </a:p>
        </p:txBody>
      </p:sp>
      <p:sp>
        <p:nvSpPr>
          <p:cNvPr id="4" name="Date Placeholder 3">
            <a:extLst>
              <a:ext uri="{FF2B5EF4-FFF2-40B4-BE49-F238E27FC236}">
                <a16:creationId xmlns:a16="http://schemas.microsoft.com/office/drawing/2014/main" id="{BD1AECBD-9A8D-7532-4D41-47EFF3B4F3C8}"/>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CAE22B92-1840-D68C-FB28-1EF908E82A43}"/>
              </a:ext>
            </a:extLst>
          </p:cNvPr>
          <p:cNvSpPr>
            <a:spLocks noGrp="1"/>
          </p:cNvSpPr>
          <p:nvPr>
            <p:ph type="ftr" sz="quarter" idx="11"/>
          </p:nvPr>
        </p:nvSpPr>
        <p:spPr/>
        <p:txBody>
          <a:bodyPr/>
          <a:lstStyle/>
          <a:p>
            <a:r>
              <a:rPr lang="en-US" dirty="0"/>
              <a:t>CSCE 5640 - OS Structures</a:t>
            </a:r>
          </a:p>
        </p:txBody>
      </p:sp>
      <p:sp>
        <p:nvSpPr>
          <p:cNvPr id="6" name="Slide Number Placeholder 5">
            <a:extLst>
              <a:ext uri="{FF2B5EF4-FFF2-40B4-BE49-F238E27FC236}">
                <a16:creationId xmlns:a16="http://schemas.microsoft.com/office/drawing/2014/main" id="{BCDB831B-67CD-89A2-021C-B33EA4C9F212}"/>
              </a:ext>
            </a:extLst>
          </p:cNvPr>
          <p:cNvSpPr>
            <a:spLocks noGrp="1"/>
          </p:cNvSpPr>
          <p:nvPr>
            <p:ph type="sldNum" sz="quarter" idx="12"/>
          </p:nvPr>
        </p:nvSpPr>
        <p:spPr/>
        <p:txBody>
          <a:bodyPr/>
          <a:lstStyle/>
          <a:p>
            <a:fld id="{08112426-A8BD-49BC-9277-32B42780BA1E}" type="slidenum">
              <a:rPr lang="en-US" smtClean="0"/>
              <a:t>25</a:t>
            </a:fld>
            <a:endParaRPr lang="en-US"/>
          </a:p>
        </p:txBody>
      </p:sp>
    </p:spTree>
    <p:extLst>
      <p:ext uri="{BB962C8B-B14F-4D97-AF65-F5344CB8AC3E}">
        <p14:creationId xmlns:p14="http://schemas.microsoft.com/office/powerpoint/2010/main" val="2812403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F653-6B50-A7F7-ABCC-10D06DCACF0B}"/>
              </a:ext>
            </a:extLst>
          </p:cNvPr>
          <p:cNvSpPr>
            <a:spLocks noGrp="1"/>
          </p:cNvSpPr>
          <p:nvPr>
            <p:ph type="title"/>
          </p:nvPr>
        </p:nvSpPr>
        <p:spPr/>
        <p:txBody>
          <a:bodyPr/>
          <a:lstStyle/>
          <a:p>
            <a:r>
              <a:rPr lang="en-US" dirty="0"/>
              <a:t>Linkers and Loaders</a:t>
            </a:r>
          </a:p>
        </p:txBody>
      </p:sp>
      <p:sp>
        <p:nvSpPr>
          <p:cNvPr id="3" name="Content Placeholder 2">
            <a:extLst>
              <a:ext uri="{FF2B5EF4-FFF2-40B4-BE49-F238E27FC236}">
                <a16:creationId xmlns:a16="http://schemas.microsoft.com/office/drawing/2014/main" id="{636A0A0C-9EA1-7FA6-044F-C96357FE328B}"/>
              </a:ext>
            </a:extLst>
          </p:cNvPr>
          <p:cNvSpPr>
            <a:spLocks noGrp="1"/>
          </p:cNvSpPr>
          <p:nvPr>
            <p:ph idx="1"/>
          </p:nvPr>
        </p:nvSpPr>
        <p:spPr/>
        <p:txBody>
          <a:bodyPr>
            <a:normAutofit fontScale="70000" lnSpcReduction="20000"/>
          </a:bodyPr>
          <a:lstStyle/>
          <a:p>
            <a:r>
              <a:rPr lang="en-US" altLang="en-US" dirty="0"/>
              <a:t>Source code compiled into object files designed to be loaded into any physical memory location – </a:t>
            </a:r>
            <a:r>
              <a:rPr lang="en-US" altLang="en-US" b="1" dirty="0">
                <a:solidFill>
                  <a:schemeClr val="accent6">
                    <a:lumMod val="75000"/>
                  </a:schemeClr>
                </a:solidFill>
                <a:latin typeface="+mj-lt"/>
              </a:rPr>
              <a:t>relocatable</a:t>
            </a:r>
            <a:r>
              <a:rPr lang="en-US" altLang="en-US" b="1" dirty="0">
                <a:solidFill>
                  <a:schemeClr val="accent6">
                    <a:lumMod val="75000"/>
                  </a:schemeClr>
                </a:solidFill>
              </a:rPr>
              <a:t> </a:t>
            </a:r>
            <a:r>
              <a:rPr lang="en-US" altLang="en-US" b="1" dirty="0">
                <a:solidFill>
                  <a:schemeClr val="accent6">
                    <a:lumMod val="75000"/>
                  </a:schemeClr>
                </a:solidFill>
                <a:latin typeface="+mj-lt"/>
              </a:rPr>
              <a:t>object</a:t>
            </a:r>
            <a:r>
              <a:rPr lang="en-US" altLang="en-US" b="1" dirty="0">
                <a:solidFill>
                  <a:schemeClr val="accent6">
                    <a:lumMod val="75000"/>
                  </a:schemeClr>
                </a:solidFill>
              </a:rPr>
              <a:t> </a:t>
            </a:r>
            <a:r>
              <a:rPr lang="en-US" altLang="en-US" b="1" dirty="0">
                <a:solidFill>
                  <a:schemeClr val="accent6">
                    <a:lumMod val="75000"/>
                  </a:schemeClr>
                </a:solidFill>
                <a:latin typeface="+mj-lt"/>
              </a:rPr>
              <a:t>file</a:t>
            </a:r>
          </a:p>
          <a:p>
            <a:r>
              <a:rPr lang="en-US" altLang="en-US" b="1" dirty="0">
                <a:solidFill>
                  <a:schemeClr val="accent6">
                    <a:lumMod val="75000"/>
                  </a:schemeClr>
                </a:solidFill>
                <a:latin typeface="+mj-lt"/>
              </a:rPr>
              <a:t>Linker</a:t>
            </a:r>
            <a:r>
              <a:rPr lang="en-US" altLang="en-US" b="1" dirty="0">
                <a:solidFill>
                  <a:srgbClr val="3366FF"/>
                </a:solidFill>
              </a:rPr>
              <a:t> </a:t>
            </a:r>
            <a:r>
              <a:rPr lang="en-US" altLang="en-US" dirty="0"/>
              <a:t>combines these into single binary </a:t>
            </a:r>
            <a:r>
              <a:rPr lang="en-US" altLang="en-US" b="1" dirty="0">
                <a:solidFill>
                  <a:schemeClr val="accent6">
                    <a:lumMod val="75000"/>
                  </a:schemeClr>
                </a:solidFill>
                <a:latin typeface="+mj-lt"/>
              </a:rPr>
              <a:t>executable</a:t>
            </a:r>
            <a:r>
              <a:rPr lang="en-US" altLang="en-US" dirty="0"/>
              <a:t> file</a:t>
            </a:r>
          </a:p>
          <a:p>
            <a:pPr lvl="1"/>
            <a:r>
              <a:rPr lang="en-US" altLang="en-US" dirty="0"/>
              <a:t>Also brings in libraries</a:t>
            </a:r>
          </a:p>
          <a:p>
            <a:endParaRPr lang="en-US" altLang="en-US" dirty="0"/>
          </a:p>
          <a:p>
            <a:r>
              <a:rPr lang="en-US" altLang="en-US" dirty="0"/>
              <a:t>Program resides on secondary storage as binary executable</a:t>
            </a:r>
          </a:p>
          <a:p>
            <a:r>
              <a:rPr lang="en-US" altLang="en-US" dirty="0"/>
              <a:t>Must be brought into memory by </a:t>
            </a:r>
            <a:r>
              <a:rPr lang="en-US" altLang="en-US" b="1" dirty="0">
                <a:solidFill>
                  <a:schemeClr val="accent6">
                    <a:lumMod val="75000"/>
                  </a:schemeClr>
                </a:solidFill>
                <a:latin typeface="+mj-lt"/>
              </a:rPr>
              <a:t>loader</a:t>
            </a:r>
            <a:r>
              <a:rPr lang="en-US" altLang="en-US" dirty="0"/>
              <a:t> to be executed</a:t>
            </a:r>
          </a:p>
          <a:p>
            <a:pPr lvl="1"/>
            <a:r>
              <a:rPr lang="en-US" altLang="en-US" b="1" dirty="0">
                <a:solidFill>
                  <a:schemeClr val="accent6">
                    <a:lumMod val="75000"/>
                  </a:schemeClr>
                </a:solidFill>
                <a:latin typeface="+mj-lt"/>
              </a:rPr>
              <a:t>Relocation</a:t>
            </a:r>
            <a:r>
              <a:rPr lang="en-US" altLang="en-US" dirty="0"/>
              <a:t> assigns final addresses to program parts and adjusts code and data in program to match those addresses</a:t>
            </a:r>
          </a:p>
          <a:p>
            <a:endParaRPr lang="en-US" altLang="en-US" dirty="0"/>
          </a:p>
          <a:p>
            <a:r>
              <a:rPr lang="en-US" altLang="en-US" dirty="0"/>
              <a:t>Modern general-purpose systems don’t link libraries into executables</a:t>
            </a:r>
          </a:p>
          <a:p>
            <a:pPr lvl="1"/>
            <a:r>
              <a:rPr lang="en-US" altLang="en-US" dirty="0"/>
              <a:t>Rather, </a:t>
            </a:r>
            <a:r>
              <a:rPr lang="en-US" altLang="en-US" b="1" dirty="0">
                <a:solidFill>
                  <a:schemeClr val="accent6">
                    <a:lumMod val="75000"/>
                  </a:schemeClr>
                </a:solidFill>
                <a:latin typeface="+mj-lt"/>
              </a:rPr>
              <a:t>dynamically</a:t>
            </a:r>
            <a:r>
              <a:rPr lang="en-US" altLang="en-US" b="1" dirty="0">
                <a:solidFill>
                  <a:schemeClr val="accent6">
                    <a:lumMod val="75000"/>
                  </a:schemeClr>
                </a:solidFill>
              </a:rPr>
              <a:t> </a:t>
            </a:r>
            <a:r>
              <a:rPr lang="en-US" altLang="en-US" b="1" dirty="0">
                <a:solidFill>
                  <a:schemeClr val="accent6">
                    <a:lumMod val="75000"/>
                  </a:schemeClr>
                </a:solidFill>
                <a:latin typeface="+mj-lt"/>
              </a:rPr>
              <a:t>linked</a:t>
            </a:r>
            <a:r>
              <a:rPr lang="en-US" altLang="en-US" b="1" dirty="0">
                <a:solidFill>
                  <a:schemeClr val="accent6">
                    <a:lumMod val="75000"/>
                  </a:schemeClr>
                </a:solidFill>
              </a:rPr>
              <a:t> </a:t>
            </a:r>
            <a:r>
              <a:rPr lang="en-US" altLang="en-US" b="1" dirty="0">
                <a:solidFill>
                  <a:schemeClr val="accent6">
                    <a:lumMod val="75000"/>
                  </a:schemeClr>
                </a:solidFill>
                <a:latin typeface="+mj-lt"/>
              </a:rPr>
              <a:t>libraries</a:t>
            </a:r>
            <a:r>
              <a:rPr lang="en-US" altLang="en-US" b="1" dirty="0">
                <a:solidFill>
                  <a:schemeClr val="accent6">
                    <a:lumMod val="75000"/>
                  </a:schemeClr>
                </a:solidFill>
              </a:rPr>
              <a:t> </a:t>
            </a:r>
            <a:r>
              <a:rPr lang="en-US" altLang="en-US" dirty="0"/>
              <a:t>(in Windows, </a:t>
            </a:r>
            <a:r>
              <a:rPr lang="en-US" altLang="en-US" b="1" dirty="0">
                <a:solidFill>
                  <a:schemeClr val="accent6">
                    <a:lumMod val="75000"/>
                  </a:schemeClr>
                </a:solidFill>
                <a:latin typeface="+mj-lt"/>
              </a:rPr>
              <a:t>DLLs</a:t>
            </a:r>
            <a:r>
              <a:rPr lang="en-US" altLang="en-US" dirty="0"/>
              <a:t>) are loaded as needed, shared by all that use the same version of that same library (loaded once)</a:t>
            </a:r>
          </a:p>
          <a:p>
            <a:r>
              <a:rPr lang="en-US" altLang="en-US" dirty="0"/>
              <a:t>Object, executable files have standard formats, so operating system knows how to load and start them</a:t>
            </a:r>
          </a:p>
          <a:p>
            <a:endParaRPr lang="en-US" dirty="0"/>
          </a:p>
        </p:txBody>
      </p:sp>
      <p:sp>
        <p:nvSpPr>
          <p:cNvPr id="4" name="Date Placeholder 3">
            <a:extLst>
              <a:ext uri="{FF2B5EF4-FFF2-40B4-BE49-F238E27FC236}">
                <a16:creationId xmlns:a16="http://schemas.microsoft.com/office/drawing/2014/main" id="{861B059C-65E3-8482-C98F-5932E74C4AAD}"/>
              </a:ext>
            </a:extLst>
          </p:cNvPr>
          <p:cNvSpPr>
            <a:spLocks noGrp="1"/>
          </p:cNvSpPr>
          <p:nvPr>
            <p:ph type="dt" sz="half" idx="10"/>
          </p:nvPr>
        </p:nvSpPr>
        <p:spPr/>
        <p:txBody>
          <a:bodyPr/>
          <a:lstStyle/>
          <a:p>
            <a:fld id="{1AE4DA65-58E2-4C3A-AC8C-281D29125F31}" type="datetime1">
              <a:rPr lang="en-US" smtClean="0"/>
              <a:t>10/3/24</a:t>
            </a:fld>
            <a:endParaRPr lang="en-US"/>
          </a:p>
        </p:txBody>
      </p:sp>
      <p:sp>
        <p:nvSpPr>
          <p:cNvPr id="5" name="Footer Placeholder 4">
            <a:extLst>
              <a:ext uri="{FF2B5EF4-FFF2-40B4-BE49-F238E27FC236}">
                <a16:creationId xmlns:a16="http://schemas.microsoft.com/office/drawing/2014/main" id="{A4123577-3A64-8276-D3A4-F632D3B9FCC2}"/>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A38642D0-35F0-55C1-C703-CC824188DC9E}"/>
              </a:ext>
            </a:extLst>
          </p:cNvPr>
          <p:cNvSpPr>
            <a:spLocks noGrp="1"/>
          </p:cNvSpPr>
          <p:nvPr>
            <p:ph type="sldNum" sz="quarter" idx="12"/>
          </p:nvPr>
        </p:nvSpPr>
        <p:spPr/>
        <p:txBody>
          <a:bodyPr/>
          <a:lstStyle/>
          <a:p>
            <a:fld id="{08112426-A8BD-49BC-9277-32B42780BA1E}" type="slidenum">
              <a:rPr lang="en-US" smtClean="0"/>
              <a:t>26</a:t>
            </a:fld>
            <a:endParaRPr lang="en-US"/>
          </a:p>
        </p:txBody>
      </p:sp>
    </p:spTree>
    <p:extLst>
      <p:ext uri="{BB962C8B-B14F-4D97-AF65-F5344CB8AC3E}">
        <p14:creationId xmlns:p14="http://schemas.microsoft.com/office/powerpoint/2010/main" val="2539369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72D4-E8BB-9448-10B7-A59841FF46A6}"/>
              </a:ext>
            </a:extLst>
          </p:cNvPr>
          <p:cNvSpPr>
            <a:spLocks noGrp="1"/>
          </p:cNvSpPr>
          <p:nvPr>
            <p:ph type="title"/>
          </p:nvPr>
        </p:nvSpPr>
        <p:spPr/>
        <p:txBody>
          <a:bodyPr/>
          <a:lstStyle/>
          <a:p>
            <a:r>
              <a:rPr lang="en-US" altLang="en-US" dirty="0"/>
              <a:t>The Role of the Linker and Loader</a:t>
            </a:r>
            <a:endParaRPr lang="en-US" dirty="0"/>
          </a:p>
        </p:txBody>
      </p:sp>
      <p:sp>
        <p:nvSpPr>
          <p:cNvPr id="4" name="Date Placeholder 3">
            <a:extLst>
              <a:ext uri="{FF2B5EF4-FFF2-40B4-BE49-F238E27FC236}">
                <a16:creationId xmlns:a16="http://schemas.microsoft.com/office/drawing/2014/main" id="{D4F3231D-E593-5883-81FF-9B9B282F8795}"/>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03CA7E2B-9028-48BF-1039-12864B6DDCAB}"/>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D6ACFAF6-369A-80C6-7853-502F7F0EC478}"/>
              </a:ext>
            </a:extLst>
          </p:cNvPr>
          <p:cNvSpPr>
            <a:spLocks noGrp="1"/>
          </p:cNvSpPr>
          <p:nvPr>
            <p:ph type="sldNum" sz="quarter" idx="12"/>
          </p:nvPr>
        </p:nvSpPr>
        <p:spPr/>
        <p:txBody>
          <a:bodyPr/>
          <a:lstStyle/>
          <a:p>
            <a:fld id="{08112426-A8BD-49BC-9277-32B42780BA1E}" type="slidenum">
              <a:rPr lang="en-US" smtClean="0"/>
              <a:t>27</a:t>
            </a:fld>
            <a:endParaRPr lang="en-US"/>
          </a:p>
        </p:txBody>
      </p:sp>
      <p:pic>
        <p:nvPicPr>
          <p:cNvPr id="7" name="Content Placeholder 6">
            <a:extLst>
              <a:ext uri="{FF2B5EF4-FFF2-40B4-BE49-F238E27FC236}">
                <a16:creationId xmlns:a16="http://schemas.microsoft.com/office/drawing/2014/main" id="{6D22CAD2-F88C-ED03-CA98-5D66DFAC38C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997007" y="1865188"/>
            <a:ext cx="4197985" cy="4427662"/>
          </a:xfrm>
        </p:spPr>
      </p:pic>
    </p:spTree>
    <p:extLst>
      <p:ext uri="{BB962C8B-B14F-4D97-AF65-F5344CB8AC3E}">
        <p14:creationId xmlns:p14="http://schemas.microsoft.com/office/powerpoint/2010/main" val="571416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D665D-03F0-4C50-81FB-2B3608D0BAE4}"/>
              </a:ext>
            </a:extLst>
          </p:cNvPr>
          <p:cNvSpPr>
            <a:spLocks noGrp="1"/>
          </p:cNvSpPr>
          <p:nvPr>
            <p:ph type="title"/>
          </p:nvPr>
        </p:nvSpPr>
        <p:spPr/>
        <p:txBody>
          <a:bodyPr/>
          <a:lstStyle/>
          <a:p>
            <a:r>
              <a:rPr lang="en-US" dirty="0"/>
              <a:t>Why Applications are OS Specific</a:t>
            </a:r>
          </a:p>
        </p:txBody>
      </p:sp>
      <p:sp>
        <p:nvSpPr>
          <p:cNvPr id="3" name="Content Placeholder 2">
            <a:extLst>
              <a:ext uri="{FF2B5EF4-FFF2-40B4-BE49-F238E27FC236}">
                <a16:creationId xmlns:a16="http://schemas.microsoft.com/office/drawing/2014/main" id="{0DAFC1B2-3FAD-2BA9-9940-29F1A3289BB3}"/>
              </a:ext>
            </a:extLst>
          </p:cNvPr>
          <p:cNvSpPr>
            <a:spLocks noGrp="1"/>
          </p:cNvSpPr>
          <p:nvPr>
            <p:ph idx="1"/>
          </p:nvPr>
        </p:nvSpPr>
        <p:spPr/>
        <p:txBody>
          <a:bodyPr>
            <a:normAutofit fontScale="70000" lnSpcReduction="20000"/>
          </a:bodyPr>
          <a:lstStyle/>
          <a:p>
            <a:r>
              <a:rPr lang="en-US" altLang="en-US" dirty="0"/>
              <a:t>Apps compiled on one system usually not executable on other operating systems</a:t>
            </a:r>
          </a:p>
          <a:p>
            <a:r>
              <a:rPr lang="en-US" altLang="en-US" dirty="0"/>
              <a:t>Each operating system provides its own unique system calls</a:t>
            </a:r>
          </a:p>
          <a:p>
            <a:pPr lvl="1"/>
            <a:r>
              <a:rPr lang="en-US" altLang="en-US" dirty="0"/>
              <a:t>Own file formats, etc.</a:t>
            </a:r>
          </a:p>
          <a:p>
            <a:endParaRPr lang="en-US" altLang="en-US" dirty="0"/>
          </a:p>
          <a:p>
            <a:r>
              <a:rPr lang="en-US" altLang="en-US" dirty="0"/>
              <a:t>Apps can be executed in multi-operating system using 3 approaches:</a:t>
            </a:r>
          </a:p>
          <a:p>
            <a:pPr lvl="1"/>
            <a:r>
              <a:rPr lang="en-US" altLang="en-US" dirty="0"/>
              <a:t>Written in interpreted language like Python, Ruby, and interpreter available on multiple operating systems</a:t>
            </a:r>
          </a:p>
          <a:p>
            <a:pPr lvl="1"/>
            <a:r>
              <a:rPr lang="en-US" altLang="en-US" dirty="0"/>
              <a:t>App written in language that includes a VM containing the running app (like Java)</a:t>
            </a:r>
          </a:p>
          <a:p>
            <a:pPr lvl="1"/>
            <a:r>
              <a:rPr lang="en-US" altLang="en-US" dirty="0"/>
              <a:t>Use standard language (like C), compile separately on each operating system to run on each</a:t>
            </a:r>
          </a:p>
          <a:p>
            <a:endParaRPr lang="en-US" altLang="en-US" b="1" dirty="0">
              <a:solidFill>
                <a:schemeClr val="accent6">
                  <a:lumMod val="75000"/>
                </a:schemeClr>
              </a:solidFill>
              <a:latin typeface="+mj-lt"/>
            </a:endParaRPr>
          </a:p>
          <a:p>
            <a:r>
              <a:rPr lang="en-US" altLang="en-US" b="1" dirty="0">
                <a:solidFill>
                  <a:schemeClr val="accent6">
                    <a:lumMod val="75000"/>
                  </a:schemeClr>
                </a:solidFill>
                <a:latin typeface="+mj-lt"/>
              </a:rPr>
              <a:t>Application</a:t>
            </a:r>
            <a:r>
              <a:rPr lang="en-US" altLang="en-US" b="1" dirty="0">
                <a:solidFill>
                  <a:schemeClr val="accent6">
                    <a:lumMod val="75000"/>
                  </a:schemeClr>
                </a:solidFill>
              </a:rPr>
              <a:t> </a:t>
            </a:r>
            <a:r>
              <a:rPr lang="en-US" altLang="en-US" b="1" dirty="0">
                <a:solidFill>
                  <a:schemeClr val="accent6">
                    <a:lumMod val="75000"/>
                  </a:schemeClr>
                </a:solidFill>
                <a:latin typeface="+mj-lt"/>
              </a:rPr>
              <a:t>Binary</a:t>
            </a:r>
            <a:r>
              <a:rPr lang="en-US" altLang="en-US" b="1" dirty="0">
                <a:solidFill>
                  <a:schemeClr val="accent6">
                    <a:lumMod val="75000"/>
                  </a:schemeClr>
                </a:solidFill>
              </a:rPr>
              <a:t> </a:t>
            </a:r>
            <a:r>
              <a:rPr lang="en-US" altLang="en-US" b="1" dirty="0">
                <a:solidFill>
                  <a:schemeClr val="accent6">
                    <a:lumMod val="75000"/>
                  </a:schemeClr>
                </a:solidFill>
                <a:latin typeface="+mj-lt"/>
              </a:rPr>
              <a:t>Interface</a:t>
            </a:r>
            <a:r>
              <a:rPr lang="en-US" altLang="en-US" b="1" dirty="0">
                <a:solidFill>
                  <a:schemeClr val="accent6">
                    <a:lumMod val="75000"/>
                  </a:schemeClr>
                </a:solidFill>
              </a:rPr>
              <a:t> </a:t>
            </a:r>
            <a:r>
              <a:rPr lang="en-US" altLang="en-US" dirty="0">
                <a:solidFill>
                  <a:schemeClr val="accent6">
                    <a:lumMod val="75000"/>
                  </a:schemeClr>
                </a:solidFill>
              </a:rPr>
              <a:t>(</a:t>
            </a:r>
            <a:r>
              <a:rPr lang="en-US" altLang="en-US" b="1" dirty="0">
                <a:solidFill>
                  <a:schemeClr val="accent6">
                    <a:lumMod val="75000"/>
                  </a:schemeClr>
                </a:solidFill>
                <a:latin typeface="+mj-lt"/>
              </a:rPr>
              <a:t>ABI</a:t>
            </a:r>
            <a:r>
              <a:rPr lang="en-US" altLang="en-US" dirty="0">
                <a:solidFill>
                  <a:schemeClr val="accent6">
                    <a:lumMod val="75000"/>
                  </a:schemeClr>
                </a:solidFill>
              </a:rPr>
              <a:t>) </a:t>
            </a:r>
            <a:r>
              <a:rPr lang="en-US" altLang="en-US" dirty="0"/>
              <a:t>is architecture equivalent of API</a:t>
            </a:r>
          </a:p>
          <a:p>
            <a:pPr lvl="1"/>
            <a:r>
              <a:rPr lang="en-US" altLang="en-US" dirty="0"/>
              <a:t>how different components of binary code can interface for a given operating system on a given architecture, CPU, etc. </a:t>
            </a:r>
          </a:p>
          <a:p>
            <a:pPr lvl="1"/>
            <a:r>
              <a:rPr lang="en-US" altLang="en-US" dirty="0"/>
              <a:t>methods for passing parameters to system calls,</a:t>
            </a:r>
          </a:p>
          <a:p>
            <a:pPr lvl="1"/>
            <a:r>
              <a:rPr lang="en-US" altLang="en-US" dirty="0"/>
              <a:t>size of data types, etc.</a:t>
            </a:r>
          </a:p>
          <a:p>
            <a:endParaRPr lang="en-US" dirty="0"/>
          </a:p>
        </p:txBody>
      </p:sp>
      <p:sp>
        <p:nvSpPr>
          <p:cNvPr id="4" name="Date Placeholder 3">
            <a:extLst>
              <a:ext uri="{FF2B5EF4-FFF2-40B4-BE49-F238E27FC236}">
                <a16:creationId xmlns:a16="http://schemas.microsoft.com/office/drawing/2014/main" id="{363CEFE8-66C1-2AD6-EC48-144534F68BC0}"/>
              </a:ext>
            </a:extLst>
          </p:cNvPr>
          <p:cNvSpPr>
            <a:spLocks noGrp="1"/>
          </p:cNvSpPr>
          <p:nvPr>
            <p:ph type="dt" sz="half" idx="10"/>
          </p:nvPr>
        </p:nvSpPr>
        <p:spPr/>
        <p:txBody>
          <a:bodyPr/>
          <a:lstStyle/>
          <a:p>
            <a:fld id="{9528180C-F00E-4408-A327-4865411975AD}" type="datetime1">
              <a:rPr lang="en-US" smtClean="0"/>
              <a:t>10/3/24</a:t>
            </a:fld>
            <a:endParaRPr lang="en-US"/>
          </a:p>
        </p:txBody>
      </p:sp>
      <p:sp>
        <p:nvSpPr>
          <p:cNvPr id="5" name="Footer Placeholder 4">
            <a:extLst>
              <a:ext uri="{FF2B5EF4-FFF2-40B4-BE49-F238E27FC236}">
                <a16:creationId xmlns:a16="http://schemas.microsoft.com/office/drawing/2014/main" id="{3A9546BA-2CB5-71AD-4AA2-0E76C84C2181}"/>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392D6BB0-86F5-B29B-78FD-06E01FBF1CF5}"/>
              </a:ext>
            </a:extLst>
          </p:cNvPr>
          <p:cNvSpPr>
            <a:spLocks noGrp="1"/>
          </p:cNvSpPr>
          <p:nvPr>
            <p:ph type="sldNum" sz="quarter" idx="12"/>
          </p:nvPr>
        </p:nvSpPr>
        <p:spPr/>
        <p:txBody>
          <a:bodyPr/>
          <a:lstStyle/>
          <a:p>
            <a:fld id="{08112426-A8BD-49BC-9277-32B42780BA1E}" type="slidenum">
              <a:rPr lang="en-US" smtClean="0"/>
              <a:t>28</a:t>
            </a:fld>
            <a:endParaRPr lang="en-US"/>
          </a:p>
        </p:txBody>
      </p:sp>
    </p:spTree>
    <p:extLst>
      <p:ext uri="{BB962C8B-B14F-4D97-AF65-F5344CB8AC3E}">
        <p14:creationId xmlns:p14="http://schemas.microsoft.com/office/powerpoint/2010/main" val="4231279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75862-EA2B-685D-EF00-F3E9AA830724}"/>
              </a:ext>
            </a:extLst>
          </p:cNvPr>
          <p:cNvSpPr>
            <a:spLocks noGrp="1"/>
          </p:cNvSpPr>
          <p:nvPr>
            <p:ph type="title"/>
          </p:nvPr>
        </p:nvSpPr>
        <p:spPr/>
        <p:txBody>
          <a:bodyPr/>
          <a:lstStyle/>
          <a:p>
            <a:r>
              <a:rPr lang="en-US" dirty="0"/>
              <a:t>OS Design and Implementation</a:t>
            </a:r>
          </a:p>
        </p:txBody>
      </p:sp>
      <p:sp>
        <p:nvSpPr>
          <p:cNvPr id="3" name="Content Placeholder 2">
            <a:extLst>
              <a:ext uri="{FF2B5EF4-FFF2-40B4-BE49-F238E27FC236}">
                <a16:creationId xmlns:a16="http://schemas.microsoft.com/office/drawing/2014/main" id="{A6906485-BFE3-7DB3-2B11-E1D3D1068CDC}"/>
              </a:ext>
            </a:extLst>
          </p:cNvPr>
          <p:cNvSpPr>
            <a:spLocks noGrp="1"/>
          </p:cNvSpPr>
          <p:nvPr>
            <p:ph idx="1"/>
          </p:nvPr>
        </p:nvSpPr>
        <p:spPr/>
        <p:txBody>
          <a:bodyPr>
            <a:normAutofit fontScale="77500" lnSpcReduction="20000"/>
          </a:bodyPr>
          <a:lstStyle/>
          <a:p>
            <a:r>
              <a:rPr lang="en-US" altLang="en-US" dirty="0"/>
              <a:t>Design and Implementation of OS is not </a:t>
            </a:r>
            <a:r>
              <a:rPr lang="en-US" altLang="ja-JP" dirty="0"/>
              <a:t>"solvable", but some approaches have proven successful</a:t>
            </a:r>
            <a:endParaRPr lang="en-US" altLang="en-US" sz="800" dirty="0"/>
          </a:p>
          <a:p>
            <a:r>
              <a:rPr lang="en-US" altLang="en-US" dirty="0"/>
              <a:t>Internal structure of different Operating Systems can vary widely</a:t>
            </a:r>
          </a:p>
          <a:p>
            <a:endParaRPr lang="en-US" altLang="en-US" sz="800" dirty="0"/>
          </a:p>
          <a:p>
            <a:r>
              <a:rPr lang="en-US" altLang="en-US" dirty="0"/>
              <a:t>Start the design by defining goals and specifications </a:t>
            </a:r>
            <a:endParaRPr lang="en-US" altLang="en-US" sz="800" dirty="0"/>
          </a:p>
          <a:p>
            <a:r>
              <a:rPr lang="en-US" altLang="en-US" dirty="0"/>
              <a:t>Affected by choice of hardware, type of system</a:t>
            </a:r>
            <a:endParaRPr lang="en-US" altLang="en-US" sz="800" dirty="0"/>
          </a:p>
          <a:p>
            <a:endParaRPr lang="en-US" altLang="en-US" b="1" dirty="0">
              <a:solidFill>
                <a:schemeClr val="accent6">
                  <a:lumMod val="75000"/>
                </a:schemeClr>
              </a:solidFill>
              <a:latin typeface="+mj-lt"/>
            </a:endParaRPr>
          </a:p>
          <a:p>
            <a:r>
              <a:rPr lang="en-US" altLang="en-US" b="1" dirty="0">
                <a:latin typeface="+mj-lt"/>
              </a:rPr>
              <a:t>The requirements can be divided into two basic groups: </a:t>
            </a:r>
            <a:r>
              <a:rPr lang="en-US" altLang="en-US" b="1" dirty="0">
                <a:solidFill>
                  <a:schemeClr val="accent6"/>
                </a:solidFill>
                <a:latin typeface="+mj-lt"/>
              </a:rPr>
              <a:t>user goals </a:t>
            </a:r>
            <a:r>
              <a:rPr lang="en-US" altLang="en-US" b="1" dirty="0">
                <a:latin typeface="+mj-lt"/>
              </a:rPr>
              <a:t>and </a:t>
            </a:r>
            <a:r>
              <a:rPr lang="en-US" altLang="en-US" b="1" dirty="0">
                <a:solidFill>
                  <a:schemeClr val="accent6"/>
                </a:solidFill>
                <a:latin typeface="+mj-lt"/>
              </a:rPr>
              <a:t>system goals</a:t>
            </a:r>
            <a:r>
              <a:rPr lang="en-US" altLang="en-US" b="1" dirty="0">
                <a:latin typeface="+mj-lt"/>
              </a:rPr>
              <a:t>.</a:t>
            </a:r>
          </a:p>
          <a:p>
            <a:pPr lvl="1"/>
            <a:r>
              <a:rPr lang="en-US" altLang="en-US" dirty="0"/>
              <a:t>User goals – operating system should be convenient to use, easy to learn, reliable, safe, and fast</a:t>
            </a:r>
          </a:p>
          <a:p>
            <a:pPr lvl="1"/>
            <a:r>
              <a:rPr lang="en-US" altLang="en-US" dirty="0"/>
              <a:t>System goals – operating system should be easy to design, implement, and maintain, as well as flexible, reliable, error-free, and efficient</a:t>
            </a:r>
          </a:p>
          <a:p>
            <a:endParaRPr lang="en-US" altLang="en-US" dirty="0"/>
          </a:p>
          <a:p>
            <a:r>
              <a:rPr lang="en-US" altLang="en-US" dirty="0"/>
              <a:t>Specifying and designing an OS is highly creative task of </a:t>
            </a:r>
            <a:r>
              <a:rPr lang="en-US" altLang="en-US" b="1" dirty="0">
                <a:solidFill>
                  <a:schemeClr val="accent6">
                    <a:lumMod val="75000"/>
                  </a:schemeClr>
                </a:solidFill>
                <a:latin typeface="+mj-lt"/>
              </a:rPr>
              <a:t>software</a:t>
            </a:r>
            <a:r>
              <a:rPr lang="en-US" altLang="en-US" b="1" dirty="0">
                <a:solidFill>
                  <a:schemeClr val="accent6">
                    <a:lumMod val="75000"/>
                  </a:schemeClr>
                </a:solidFill>
              </a:rPr>
              <a:t> </a:t>
            </a:r>
            <a:r>
              <a:rPr lang="en-US" altLang="en-US" b="1" dirty="0">
                <a:solidFill>
                  <a:schemeClr val="accent6">
                    <a:lumMod val="75000"/>
                  </a:schemeClr>
                </a:solidFill>
                <a:latin typeface="+mj-lt"/>
              </a:rPr>
              <a:t>engineering</a:t>
            </a:r>
            <a:endParaRPr lang="en-US" altLang="en-US" dirty="0"/>
          </a:p>
          <a:p>
            <a:endParaRPr lang="en-US" dirty="0"/>
          </a:p>
        </p:txBody>
      </p:sp>
      <p:sp>
        <p:nvSpPr>
          <p:cNvPr id="4" name="Date Placeholder 3">
            <a:extLst>
              <a:ext uri="{FF2B5EF4-FFF2-40B4-BE49-F238E27FC236}">
                <a16:creationId xmlns:a16="http://schemas.microsoft.com/office/drawing/2014/main" id="{9EE60D61-FD17-0063-00D8-03E3F2CC5E58}"/>
              </a:ext>
            </a:extLst>
          </p:cNvPr>
          <p:cNvSpPr>
            <a:spLocks noGrp="1"/>
          </p:cNvSpPr>
          <p:nvPr>
            <p:ph type="dt" sz="half" idx="10"/>
          </p:nvPr>
        </p:nvSpPr>
        <p:spPr/>
        <p:txBody>
          <a:bodyPr/>
          <a:lstStyle/>
          <a:p>
            <a:fld id="{794BAAA5-E32A-4289-B034-DC64BAC210B4}" type="datetime1">
              <a:rPr lang="en-US" smtClean="0"/>
              <a:t>10/3/24</a:t>
            </a:fld>
            <a:endParaRPr lang="en-US"/>
          </a:p>
        </p:txBody>
      </p:sp>
      <p:sp>
        <p:nvSpPr>
          <p:cNvPr id="5" name="Footer Placeholder 4">
            <a:extLst>
              <a:ext uri="{FF2B5EF4-FFF2-40B4-BE49-F238E27FC236}">
                <a16:creationId xmlns:a16="http://schemas.microsoft.com/office/drawing/2014/main" id="{03BF0CD4-09C3-E5D3-C1B1-9CDEEE505C57}"/>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C83B0F11-B2B9-349D-A356-29965FAAAE0C}"/>
              </a:ext>
            </a:extLst>
          </p:cNvPr>
          <p:cNvSpPr>
            <a:spLocks noGrp="1"/>
          </p:cNvSpPr>
          <p:nvPr>
            <p:ph type="sldNum" sz="quarter" idx="12"/>
          </p:nvPr>
        </p:nvSpPr>
        <p:spPr/>
        <p:txBody>
          <a:bodyPr/>
          <a:lstStyle/>
          <a:p>
            <a:fld id="{08112426-A8BD-49BC-9277-32B42780BA1E}" type="slidenum">
              <a:rPr lang="en-US" smtClean="0"/>
              <a:t>29</a:t>
            </a:fld>
            <a:endParaRPr lang="en-US"/>
          </a:p>
        </p:txBody>
      </p:sp>
    </p:spTree>
    <p:extLst>
      <p:ext uri="{BB962C8B-B14F-4D97-AF65-F5344CB8AC3E}">
        <p14:creationId xmlns:p14="http://schemas.microsoft.com/office/powerpoint/2010/main" val="4168169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D0528-2FC5-8A36-A9F3-D54807D4CB57}"/>
              </a:ext>
            </a:extLst>
          </p:cNvPr>
          <p:cNvSpPr>
            <a:spLocks noGrp="1"/>
          </p:cNvSpPr>
          <p:nvPr>
            <p:ph type="title"/>
          </p:nvPr>
        </p:nvSpPr>
        <p:spPr/>
        <p:txBody>
          <a:bodyPr/>
          <a:lstStyle/>
          <a:p>
            <a:r>
              <a:rPr lang="en-US" dirty="0"/>
              <a:t>Operating System Services</a:t>
            </a:r>
          </a:p>
        </p:txBody>
      </p:sp>
      <p:sp>
        <p:nvSpPr>
          <p:cNvPr id="3" name="Content Placeholder 2">
            <a:extLst>
              <a:ext uri="{FF2B5EF4-FFF2-40B4-BE49-F238E27FC236}">
                <a16:creationId xmlns:a16="http://schemas.microsoft.com/office/drawing/2014/main" id="{C30B8A3F-95F1-E384-EBCE-51957F132881}"/>
              </a:ext>
            </a:extLst>
          </p:cNvPr>
          <p:cNvSpPr>
            <a:spLocks noGrp="1"/>
          </p:cNvSpPr>
          <p:nvPr>
            <p:ph idx="1"/>
          </p:nvPr>
        </p:nvSpPr>
        <p:spPr/>
        <p:txBody>
          <a:bodyPr>
            <a:normAutofit fontScale="92500" lnSpcReduction="20000"/>
          </a:bodyPr>
          <a:lstStyle/>
          <a:p>
            <a:r>
              <a:rPr lang="en-US" dirty="0"/>
              <a:t>An Operating System provides an environment for the execution of program.</a:t>
            </a:r>
          </a:p>
          <a:p>
            <a:pPr lvl="1"/>
            <a:r>
              <a:rPr lang="en-US" dirty="0"/>
              <a:t>Service provider to programs and to the users of those programs.</a:t>
            </a:r>
          </a:p>
          <a:p>
            <a:r>
              <a:rPr lang="en-US" dirty="0"/>
              <a:t>Common services are available in different operating systems.</a:t>
            </a:r>
          </a:p>
          <a:p>
            <a:r>
              <a:rPr lang="en-US" dirty="0"/>
              <a:t>One set of operating system services (helpful to users):</a:t>
            </a:r>
          </a:p>
          <a:p>
            <a:pPr lvl="1"/>
            <a:r>
              <a:rPr lang="en-US" b="1" dirty="0"/>
              <a:t>User interface (UI)</a:t>
            </a:r>
          </a:p>
          <a:p>
            <a:pPr lvl="2"/>
            <a:r>
              <a:rPr lang="en-US" dirty="0"/>
              <a:t>Almost all OSes have a UI.</a:t>
            </a:r>
          </a:p>
          <a:p>
            <a:pPr lvl="2"/>
            <a:r>
              <a:rPr lang="en-US" dirty="0"/>
              <a:t>Graphical user interface (GUI), Touch-screen interface, Command-line interface (CLI).</a:t>
            </a:r>
          </a:p>
          <a:p>
            <a:pPr lvl="1"/>
            <a:r>
              <a:rPr lang="en-US" b="1" dirty="0"/>
              <a:t>Program execution</a:t>
            </a:r>
          </a:p>
          <a:p>
            <a:pPr lvl="2"/>
            <a:r>
              <a:rPr lang="en-US" dirty="0"/>
              <a:t>Load a program into memory, run the program.</a:t>
            </a:r>
          </a:p>
          <a:p>
            <a:pPr lvl="2"/>
            <a:r>
              <a:rPr lang="en-US" dirty="0"/>
              <a:t>End its execution - normally or abnormally (indicating error).</a:t>
            </a:r>
          </a:p>
          <a:p>
            <a:pPr lvl="1"/>
            <a:r>
              <a:rPr lang="en-US" b="1" dirty="0"/>
              <a:t>I/O operations</a:t>
            </a:r>
          </a:p>
          <a:p>
            <a:pPr lvl="2"/>
            <a:r>
              <a:rPr lang="en-US" altLang="en-US" dirty="0"/>
              <a:t>A running program may require I/O, which may involve a file or an I/O device.</a:t>
            </a:r>
          </a:p>
          <a:p>
            <a:pPr lvl="2"/>
            <a:r>
              <a:rPr lang="en-US" dirty="0"/>
              <a:t>Users usually cannot control I/O devices directly, so OS must provide a means to do I/O.</a:t>
            </a:r>
          </a:p>
        </p:txBody>
      </p:sp>
      <p:sp>
        <p:nvSpPr>
          <p:cNvPr id="4" name="Date Placeholder 3">
            <a:extLst>
              <a:ext uri="{FF2B5EF4-FFF2-40B4-BE49-F238E27FC236}">
                <a16:creationId xmlns:a16="http://schemas.microsoft.com/office/drawing/2014/main" id="{44DE19D2-1E88-4CC5-B168-C740DA0B64F9}"/>
              </a:ext>
            </a:extLst>
          </p:cNvPr>
          <p:cNvSpPr>
            <a:spLocks noGrp="1"/>
          </p:cNvSpPr>
          <p:nvPr>
            <p:ph type="dt" sz="half" idx="10"/>
          </p:nvPr>
        </p:nvSpPr>
        <p:spPr/>
        <p:txBody>
          <a:bodyPr/>
          <a:lstStyle/>
          <a:p>
            <a:fld id="{AA08E833-0E2A-4010-8505-CEC623A25A3C}" type="datetime1">
              <a:rPr lang="en-US" smtClean="0"/>
              <a:t>10/3/24</a:t>
            </a:fld>
            <a:endParaRPr lang="en-US"/>
          </a:p>
        </p:txBody>
      </p:sp>
      <p:sp>
        <p:nvSpPr>
          <p:cNvPr id="5" name="Footer Placeholder 4">
            <a:extLst>
              <a:ext uri="{FF2B5EF4-FFF2-40B4-BE49-F238E27FC236}">
                <a16:creationId xmlns:a16="http://schemas.microsoft.com/office/drawing/2014/main" id="{FAFE2CCC-D927-5886-E88C-F7A293E7F990}"/>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21D77D18-C193-C372-A9C2-4DE9E6BF2707}"/>
              </a:ext>
            </a:extLst>
          </p:cNvPr>
          <p:cNvSpPr>
            <a:spLocks noGrp="1"/>
          </p:cNvSpPr>
          <p:nvPr>
            <p:ph type="sldNum" sz="quarter" idx="12"/>
          </p:nvPr>
        </p:nvSpPr>
        <p:spPr/>
        <p:txBody>
          <a:bodyPr/>
          <a:lstStyle/>
          <a:p>
            <a:fld id="{08112426-A8BD-49BC-9277-32B42780BA1E}" type="slidenum">
              <a:rPr lang="en-US" smtClean="0"/>
              <a:t>3</a:t>
            </a:fld>
            <a:endParaRPr lang="en-US"/>
          </a:p>
        </p:txBody>
      </p:sp>
    </p:spTree>
    <p:extLst>
      <p:ext uri="{BB962C8B-B14F-4D97-AF65-F5344CB8AC3E}">
        <p14:creationId xmlns:p14="http://schemas.microsoft.com/office/powerpoint/2010/main" val="2056408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3CC13-22F4-3DD0-FF78-A6EEE7AE411C}"/>
              </a:ext>
            </a:extLst>
          </p:cNvPr>
          <p:cNvSpPr>
            <a:spLocks noGrp="1"/>
          </p:cNvSpPr>
          <p:nvPr>
            <p:ph type="title"/>
          </p:nvPr>
        </p:nvSpPr>
        <p:spPr/>
        <p:txBody>
          <a:bodyPr/>
          <a:lstStyle/>
          <a:p>
            <a:r>
              <a:rPr lang="en-US" altLang="en-US" dirty="0"/>
              <a:t>Policy and Mechanism</a:t>
            </a:r>
            <a:endParaRPr lang="en-US" dirty="0"/>
          </a:p>
        </p:txBody>
      </p:sp>
      <p:sp>
        <p:nvSpPr>
          <p:cNvPr id="3" name="Content Placeholder 2">
            <a:extLst>
              <a:ext uri="{FF2B5EF4-FFF2-40B4-BE49-F238E27FC236}">
                <a16:creationId xmlns:a16="http://schemas.microsoft.com/office/drawing/2014/main" id="{3D49A994-88D8-5DE5-BA4F-672D52A367E2}"/>
              </a:ext>
            </a:extLst>
          </p:cNvPr>
          <p:cNvSpPr>
            <a:spLocks noGrp="1"/>
          </p:cNvSpPr>
          <p:nvPr>
            <p:ph idx="1"/>
          </p:nvPr>
        </p:nvSpPr>
        <p:spPr/>
        <p:txBody>
          <a:bodyPr>
            <a:normAutofit lnSpcReduction="10000"/>
          </a:bodyPr>
          <a:lstStyle/>
          <a:p>
            <a:r>
              <a:rPr lang="en-US" altLang="en-US" b="1" dirty="0">
                <a:solidFill>
                  <a:schemeClr val="accent6">
                    <a:lumMod val="75000"/>
                  </a:schemeClr>
                </a:solidFill>
                <a:latin typeface="+mj-lt"/>
              </a:rPr>
              <a:t>Policy</a:t>
            </a:r>
            <a:r>
              <a:rPr lang="en-US" altLang="en-US" b="1" dirty="0"/>
              <a:t>: What </a:t>
            </a:r>
            <a:r>
              <a:rPr lang="en-US" altLang="en-US" dirty="0"/>
              <a:t>needs to be done?</a:t>
            </a:r>
            <a:r>
              <a:rPr lang="en-US" altLang="en-US" b="1" dirty="0"/>
              <a:t> </a:t>
            </a:r>
          </a:p>
          <a:p>
            <a:pPr lvl="1"/>
            <a:r>
              <a:rPr lang="en-US" altLang="en-US" dirty="0"/>
              <a:t>Example: Interrupt after every 100 seconds</a:t>
            </a:r>
          </a:p>
          <a:p>
            <a:r>
              <a:rPr lang="en-US" altLang="en-US" b="1" dirty="0">
                <a:solidFill>
                  <a:schemeClr val="accent6">
                    <a:lumMod val="75000"/>
                  </a:schemeClr>
                </a:solidFill>
                <a:latin typeface="+mj-lt"/>
              </a:rPr>
              <a:t>Mechanism</a:t>
            </a:r>
            <a:r>
              <a:rPr lang="en-US" altLang="en-US" b="1" dirty="0"/>
              <a:t>: How</a:t>
            </a:r>
            <a:r>
              <a:rPr lang="en-US" altLang="en-US" dirty="0"/>
              <a:t> to do something?</a:t>
            </a:r>
          </a:p>
          <a:p>
            <a:pPr lvl="1"/>
            <a:r>
              <a:rPr lang="en-US" altLang="en-US" dirty="0"/>
              <a:t>Example: timer</a:t>
            </a:r>
          </a:p>
          <a:p>
            <a:endParaRPr lang="en-US" altLang="en-US" dirty="0"/>
          </a:p>
          <a:p>
            <a:r>
              <a:rPr lang="en-US" altLang="en-US" dirty="0"/>
              <a:t>Important principle: separate policy from mechanism</a:t>
            </a:r>
          </a:p>
          <a:p>
            <a:r>
              <a:rPr lang="en-US" altLang="en-US" dirty="0"/>
              <a:t>The separation of policy from mechanism is a very important principle, it allows maximum flexibility if policy decisions are to be changed later.</a:t>
            </a:r>
          </a:p>
          <a:p>
            <a:pPr lvl="1"/>
            <a:r>
              <a:rPr lang="en-US" altLang="en-US" dirty="0"/>
              <a:t>Example: change from 100 to 200 seconds</a:t>
            </a:r>
          </a:p>
        </p:txBody>
      </p:sp>
      <p:sp>
        <p:nvSpPr>
          <p:cNvPr id="4" name="Date Placeholder 3">
            <a:extLst>
              <a:ext uri="{FF2B5EF4-FFF2-40B4-BE49-F238E27FC236}">
                <a16:creationId xmlns:a16="http://schemas.microsoft.com/office/drawing/2014/main" id="{BB0F3750-9F30-194C-6780-407ACAE3B32C}"/>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A2894635-623F-6B1E-9987-88C67E1A487F}"/>
              </a:ext>
            </a:extLst>
          </p:cNvPr>
          <p:cNvSpPr>
            <a:spLocks noGrp="1"/>
          </p:cNvSpPr>
          <p:nvPr>
            <p:ph type="ftr" sz="quarter" idx="11"/>
          </p:nvPr>
        </p:nvSpPr>
        <p:spPr/>
        <p:txBody>
          <a:bodyPr/>
          <a:lstStyle/>
          <a:p>
            <a:r>
              <a:rPr lang="en-US" dirty="0"/>
              <a:t>CSCE 5640 - OS Structures</a:t>
            </a:r>
          </a:p>
        </p:txBody>
      </p:sp>
      <p:sp>
        <p:nvSpPr>
          <p:cNvPr id="6" name="Slide Number Placeholder 5">
            <a:extLst>
              <a:ext uri="{FF2B5EF4-FFF2-40B4-BE49-F238E27FC236}">
                <a16:creationId xmlns:a16="http://schemas.microsoft.com/office/drawing/2014/main" id="{EE33DD1C-D011-2B05-736C-799E5A8874AA}"/>
              </a:ext>
            </a:extLst>
          </p:cNvPr>
          <p:cNvSpPr>
            <a:spLocks noGrp="1"/>
          </p:cNvSpPr>
          <p:nvPr>
            <p:ph type="sldNum" sz="quarter" idx="12"/>
          </p:nvPr>
        </p:nvSpPr>
        <p:spPr/>
        <p:txBody>
          <a:bodyPr/>
          <a:lstStyle/>
          <a:p>
            <a:fld id="{08112426-A8BD-49BC-9277-32B42780BA1E}" type="slidenum">
              <a:rPr lang="en-US" smtClean="0"/>
              <a:t>30</a:t>
            </a:fld>
            <a:endParaRPr lang="en-US"/>
          </a:p>
        </p:txBody>
      </p:sp>
    </p:spTree>
    <p:extLst>
      <p:ext uri="{BB962C8B-B14F-4D97-AF65-F5344CB8AC3E}">
        <p14:creationId xmlns:p14="http://schemas.microsoft.com/office/powerpoint/2010/main" val="2689034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BC9C1-EF2D-C4E8-CAA3-F8CE1899DDA1}"/>
              </a:ext>
            </a:extLst>
          </p:cNvPr>
          <p:cNvSpPr>
            <a:spLocks noGrp="1"/>
          </p:cNvSpPr>
          <p:nvPr>
            <p:ph type="title"/>
          </p:nvPr>
        </p:nvSpPr>
        <p:spPr/>
        <p:txBody>
          <a:bodyPr/>
          <a:lstStyle/>
          <a:p>
            <a:r>
              <a:rPr lang="en-US" altLang="en-US" dirty="0"/>
              <a:t>Implementation</a:t>
            </a:r>
            <a:endParaRPr lang="en-US" dirty="0"/>
          </a:p>
        </p:txBody>
      </p:sp>
      <p:sp>
        <p:nvSpPr>
          <p:cNvPr id="3" name="Content Placeholder 2">
            <a:extLst>
              <a:ext uri="{FF2B5EF4-FFF2-40B4-BE49-F238E27FC236}">
                <a16:creationId xmlns:a16="http://schemas.microsoft.com/office/drawing/2014/main" id="{9B04BFC4-F90A-ADA4-DDD3-731494A7E4BB}"/>
              </a:ext>
            </a:extLst>
          </p:cNvPr>
          <p:cNvSpPr>
            <a:spLocks noGrp="1"/>
          </p:cNvSpPr>
          <p:nvPr>
            <p:ph idx="1"/>
          </p:nvPr>
        </p:nvSpPr>
        <p:spPr/>
        <p:txBody>
          <a:bodyPr>
            <a:normAutofit fontScale="92500" lnSpcReduction="10000"/>
          </a:bodyPr>
          <a:lstStyle/>
          <a:p>
            <a:r>
              <a:rPr lang="en-US" altLang="en-US" dirty="0"/>
              <a:t>Much variation</a:t>
            </a:r>
          </a:p>
          <a:p>
            <a:pPr lvl="1"/>
            <a:r>
              <a:rPr lang="en-US" altLang="en-US" dirty="0"/>
              <a:t>Early OSes in assembly language</a:t>
            </a:r>
          </a:p>
          <a:p>
            <a:pPr lvl="1"/>
            <a:r>
              <a:rPr lang="en-US" altLang="en-US" dirty="0"/>
              <a:t>Then system programming languages like Algol, PL/1</a:t>
            </a:r>
          </a:p>
          <a:p>
            <a:pPr lvl="1"/>
            <a:r>
              <a:rPr lang="en-US" altLang="en-US" dirty="0"/>
              <a:t>Now C, C++</a:t>
            </a:r>
          </a:p>
          <a:p>
            <a:pPr lvl="1"/>
            <a:endParaRPr lang="en-US" altLang="en-US" dirty="0"/>
          </a:p>
          <a:p>
            <a:r>
              <a:rPr lang="en-US" altLang="en-US" dirty="0"/>
              <a:t>Usually, a mix of languages</a:t>
            </a:r>
          </a:p>
          <a:p>
            <a:pPr lvl="1"/>
            <a:r>
              <a:rPr lang="en-US" altLang="en-US" dirty="0"/>
              <a:t>Lowest levels in assembly</a:t>
            </a:r>
          </a:p>
          <a:p>
            <a:pPr lvl="1"/>
            <a:r>
              <a:rPr lang="en-US" altLang="en-US" dirty="0"/>
              <a:t>Main body in C</a:t>
            </a:r>
          </a:p>
          <a:p>
            <a:pPr lvl="1"/>
            <a:r>
              <a:rPr lang="en-US" altLang="en-US" dirty="0"/>
              <a:t>Systems programs in C, C++, scripting languages like PERL, Python, shell scripts</a:t>
            </a:r>
          </a:p>
          <a:p>
            <a:pPr lvl="1"/>
            <a:endParaRPr lang="en-US" altLang="en-US" dirty="0"/>
          </a:p>
          <a:p>
            <a:r>
              <a:rPr lang="en-US" altLang="en-US" dirty="0"/>
              <a:t>More high-level language easier to</a:t>
            </a:r>
            <a:r>
              <a:rPr lang="en-US" altLang="en-US" b="1" dirty="0">
                <a:solidFill>
                  <a:srgbClr val="3366FF"/>
                </a:solidFill>
              </a:rPr>
              <a:t> </a:t>
            </a:r>
            <a:r>
              <a:rPr lang="en-US" altLang="en-US" b="1" dirty="0">
                <a:solidFill>
                  <a:schemeClr val="accent6">
                    <a:lumMod val="75000"/>
                  </a:schemeClr>
                </a:solidFill>
                <a:latin typeface="+mj-lt"/>
              </a:rPr>
              <a:t>port</a:t>
            </a:r>
            <a:r>
              <a:rPr lang="en-US" altLang="en-US" b="1" dirty="0">
                <a:solidFill>
                  <a:srgbClr val="3366FF"/>
                </a:solidFill>
              </a:rPr>
              <a:t> </a:t>
            </a:r>
            <a:r>
              <a:rPr lang="en-US" altLang="en-US" dirty="0"/>
              <a:t>to other hardware</a:t>
            </a:r>
          </a:p>
          <a:p>
            <a:pPr lvl="1"/>
            <a:r>
              <a:rPr lang="en-US" altLang="en-US" dirty="0"/>
              <a:t>But slower</a:t>
            </a:r>
          </a:p>
        </p:txBody>
      </p:sp>
      <p:sp>
        <p:nvSpPr>
          <p:cNvPr id="4" name="Date Placeholder 3">
            <a:extLst>
              <a:ext uri="{FF2B5EF4-FFF2-40B4-BE49-F238E27FC236}">
                <a16:creationId xmlns:a16="http://schemas.microsoft.com/office/drawing/2014/main" id="{89DE2996-30FB-4A4A-B7B6-56CA49FB233E}"/>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7A11B07C-00B2-8221-B196-87FD9420D729}"/>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CD9F54B6-6D99-A028-13C5-B975EF424CF5}"/>
              </a:ext>
            </a:extLst>
          </p:cNvPr>
          <p:cNvSpPr>
            <a:spLocks noGrp="1"/>
          </p:cNvSpPr>
          <p:nvPr>
            <p:ph type="sldNum" sz="quarter" idx="12"/>
          </p:nvPr>
        </p:nvSpPr>
        <p:spPr/>
        <p:txBody>
          <a:bodyPr/>
          <a:lstStyle/>
          <a:p>
            <a:fld id="{08112426-A8BD-49BC-9277-32B42780BA1E}" type="slidenum">
              <a:rPr lang="en-US" smtClean="0"/>
              <a:t>31</a:t>
            </a:fld>
            <a:endParaRPr lang="en-US"/>
          </a:p>
        </p:txBody>
      </p:sp>
    </p:spTree>
    <p:extLst>
      <p:ext uri="{BB962C8B-B14F-4D97-AF65-F5344CB8AC3E}">
        <p14:creationId xmlns:p14="http://schemas.microsoft.com/office/powerpoint/2010/main" val="1240321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40045-EDCD-2669-3D61-38DF6AA3C263}"/>
              </a:ext>
            </a:extLst>
          </p:cNvPr>
          <p:cNvSpPr>
            <a:spLocks noGrp="1"/>
          </p:cNvSpPr>
          <p:nvPr>
            <p:ph type="title"/>
          </p:nvPr>
        </p:nvSpPr>
        <p:spPr/>
        <p:txBody>
          <a:bodyPr/>
          <a:lstStyle/>
          <a:p>
            <a:r>
              <a:rPr lang="en-US" altLang="en-US" dirty="0"/>
              <a:t>Operating System Structure</a:t>
            </a:r>
            <a:endParaRPr lang="en-US" dirty="0"/>
          </a:p>
        </p:txBody>
      </p:sp>
      <p:sp>
        <p:nvSpPr>
          <p:cNvPr id="3" name="Content Placeholder 2">
            <a:extLst>
              <a:ext uri="{FF2B5EF4-FFF2-40B4-BE49-F238E27FC236}">
                <a16:creationId xmlns:a16="http://schemas.microsoft.com/office/drawing/2014/main" id="{A8F030BF-E04D-A1BC-38E1-B4F56171599E}"/>
              </a:ext>
            </a:extLst>
          </p:cNvPr>
          <p:cNvSpPr>
            <a:spLocks noGrp="1"/>
          </p:cNvSpPr>
          <p:nvPr>
            <p:ph idx="1"/>
          </p:nvPr>
        </p:nvSpPr>
        <p:spPr/>
        <p:txBody>
          <a:bodyPr/>
          <a:lstStyle/>
          <a:p>
            <a:r>
              <a:rPr lang="en-US" altLang="en-US" dirty="0"/>
              <a:t>General-purpose OS is very large program</a:t>
            </a:r>
          </a:p>
          <a:p>
            <a:endParaRPr lang="en-US" altLang="en-US" dirty="0"/>
          </a:p>
          <a:p>
            <a:r>
              <a:rPr lang="en-US" altLang="en-US" dirty="0"/>
              <a:t>Various ways to structure ones</a:t>
            </a:r>
          </a:p>
          <a:p>
            <a:pPr lvl="1"/>
            <a:r>
              <a:rPr lang="en-US" altLang="en-US" dirty="0"/>
              <a:t>Simple structure – MS-DOS</a:t>
            </a:r>
          </a:p>
          <a:p>
            <a:pPr lvl="1"/>
            <a:r>
              <a:rPr lang="en-US" altLang="en-US" dirty="0"/>
              <a:t>More complex – UNIX</a:t>
            </a:r>
          </a:p>
          <a:p>
            <a:pPr lvl="1"/>
            <a:r>
              <a:rPr lang="en-US" altLang="en-US" dirty="0"/>
              <a:t>Layered – an abstraction</a:t>
            </a:r>
          </a:p>
          <a:p>
            <a:pPr lvl="1"/>
            <a:r>
              <a:rPr lang="en-US" altLang="en-US" dirty="0"/>
              <a:t>Microkernel – Mach</a:t>
            </a:r>
          </a:p>
          <a:p>
            <a:endParaRPr lang="en-US" altLang="en-US" dirty="0"/>
          </a:p>
          <a:p>
            <a:endParaRPr lang="en-US" dirty="0"/>
          </a:p>
        </p:txBody>
      </p:sp>
      <p:sp>
        <p:nvSpPr>
          <p:cNvPr id="4" name="Date Placeholder 3">
            <a:extLst>
              <a:ext uri="{FF2B5EF4-FFF2-40B4-BE49-F238E27FC236}">
                <a16:creationId xmlns:a16="http://schemas.microsoft.com/office/drawing/2014/main" id="{4F29240E-9C11-057B-A375-98BF088E5560}"/>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9851F37D-8FF4-917C-EC65-298302C6DCE5}"/>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CB739FA7-83AE-A97A-594D-62C53EB0C515}"/>
              </a:ext>
            </a:extLst>
          </p:cNvPr>
          <p:cNvSpPr>
            <a:spLocks noGrp="1"/>
          </p:cNvSpPr>
          <p:nvPr>
            <p:ph type="sldNum" sz="quarter" idx="12"/>
          </p:nvPr>
        </p:nvSpPr>
        <p:spPr/>
        <p:txBody>
          <a:bodyPr/>
          <a:lstStyle/>
          <a:p>
            <a:fld id="{08112426-A8BD-49BC-9277-32B42780BA1E}" type="slidenum">
              <a:rPr lang="en-US" smtClean="0"/>
              <a:t>32</a:t>
            </a:fld>
            <a:endParaRPr lang="en-US"/>
          </a:p>
        </p:txBody>
      </p:sp>
    </p:spTree>
    <p:extLst>
      <p:ext uri="{BB962C8B-B14F-4D97-AF65-F5344CB8AC3E}">
        <p14:creationId xmlns:p14="http://schemas.microsoft.com/office/powerpoint/2010/main" val="290382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603FD-2512-4D07-EAE8-BB0B45D996C2}"/>
              </a:ext>
            </a:extLst>
          </p:cNvPr>
          <p:cNvSpPr>
            <a:spLocks noGrp="1"/>
          </p:cNvSpPr>
          <p:nvPr>
            <p:ph type="title"/>
          </p:nvPr>
        </p:nvSpPr>
        <p:spPr/>
        <p:txBody>
          <a:bodyPr/>
          <a:lstStyle/>
          <a:p>
            <a:r>
              <a:rPr lang="en-US" altLang="en-US" dirty="0"/>
              <a:t>Monolithic Structure – Original UNIX</a:t>
            </a:r>
            <a:endParaRPr lang="en-US" dirty="0"/>
          </a:p>
        </p:txBody>
      </p:sp>
      <p:sp>
        <p:nvSpPr>
          <p:cNvPr id="3" name="Content Placeholder 2">
            <a:extLst>
              <a:ext uri="{FF2B5EF4-FFF2-40B4-BE49-F238E27FC236}">
                <a16:creationId xmlns:a16="http://schemas.microsoft.com/office/drawing/2014/main" id="{F373F9D6-D6F9-F61F-9C19-B350558B2B43}"/>
              </a:ext>
            </a:extLst>
          </p:cNvPr>
          <p:cNvSpPr>
            <a:spLocks noGrp="1"/>
          </p:cNvSpPr>
          <p:nvPr>
            <p:ph idx="1"/>
          </p:nvPr>
        </p:nvSpPr>
        <p:spPr/>
        <p:txBody>
          <a:bodyPr>
            <a:normAutofit lnSpcReduction="10000"/>
          </a:bodyPr>
          <a:lstStyle/>
          <a:p>
            <a:r>
              <a:rPr lang="en-US" altLang="en-US" dirty="0"/>
              <a:t>UNIX – limited by hardware functionality, the original UNIX operating system had limited structuring.  </a:t>
            </a:r>
          </a:p>
          <a:p>
            <a:endParaRPr lang="en-US" altLang="en-US" dirty="0"/>
          </a:p>
          <a:p>
            <a:r>
              <a:rPr lang="en-US" altLang="en-US" dirty="0"/>
              <a:t>The UNIX OS consists of two separable parts</a:t>
            </a:r>
          </a:p>
          <a:p>
            <a:pPr lvl="1"/>
            <a:r>
              <a:rPr lang="en-US" altLang="en-US" sz="2800" dirty="0"/>
              <a:t>Systems programs</a:t>
            </a:r>
          </a:p>
          <a:p>
            <a:pPr lvl="1"/>
            <a:r>
              <a:rPr lang="en-US" altLang="en-US" sz="2800" dirty="0"/>
              <a:t>The kernel</a:t>
            </a:r>
          </a:p>
          <a:p>
            <a:pPr lvl="2"/>
            <a:r>
              <a:rPr lang="en-US" altLang="en-US" sz="2400" dirty="0"/>
              <a:t>Consists of everything below the system-call interface and above the physical hardware</a:t>
            </a:r>
          </a:p>
          <a:p>
            <a:pPr lvl="2"/>
            <a:r>
              <a:rPr lang="en-US" altLang="en-US" sz="2400" dirty="0"/>
              <a:t>Provides the file system, CPU scheduling, memory management, and other operating-system functions; a large number of functions for one level</a:t>
            </a:r>
          </a:p>
          <a:p>
            <a:endParaRPr lang="en-US" dirty="0"/>
          </a:p>
        </p:txBody>
      </p:sp>
      <p:sp>
        <p:nvSpPr>
          <p:cNvPr id="4" name="Date Placeholder 3">
            <a:extLst>
              <a:ext uri="{FF2B5EF4-FFF2-40B4-BE49-F238E27FC236}">
                <a16:creationId xmlns:a16="http://schemas.microsoft.com/office/drawing/2014/main" id="{C7136A72-E143-023D-128D-523DA07414C1}"/>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F9FFFC3A-037A-4D99-01D0-B7E2A95A256F}"/>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5ACCAF73-4304-DCD9-EA03-29E2B102326C}"/>
              </a:ext>
            </a:extLst>
          </p:cNvPr>
          <p:cNvSpPr>
            <a:spLocks noGrp="1"/>
          </p:cNvSpPr>
          <p:nvPr>
            <p:ph type="sldNum" sz="quarter" idx="12"/>
          </p:nvPr>
        </p:nvSpPr>
        <p:spPr/>
        <p:txBody>
          <a:bodyPr/>
          <a:lstStyle/>
          <a:p>
            <a:fld id="{08112426-A8BD-49BC-9277-32B42780BA1E}" type="slidenum">
              <a:rPr lang="en-US" smtClean="0"/>
              <a:t>33</a:t>
            </a:fld>
            <a:endParaRPr lang="en-US"/>
          </a:p>
        </p:txBody>
      </p:sp>
    </p:spTree>
    <p:extLst>
      <p:ext uri="{BB962C8B-B14F-4D97-AF65-F5344CB8AC3E}">
        <p14:creationId xmlns:p14="http://schemas.microsoft.com/office/powerpoint/2010/main" val="2473545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A5A6D-5848-D164-CCFB-FD7CCAA05B26}"/>
              </a:ext>
            </a:extLst>
          </p:cNvPr>
          <p:cNvSpPr>
            <a:spLocks noGrp="1"/>
          </p:cNvSpPr>
          <p:nvPr>
            <p:ph type="title"/>
          </p:nvPr>
        </p:nvSpPr>
        <p:spPr/>
        <p:txBody>
          <a:bodyPr/>
          <a:lstStyle/>
          <a:p>
            <a:r>
              <a:rPr lang="en-US" altLang="en-US" dirty="0"/>
              <a:t>Traditional UNIX System Structure</a:t>
            </a:r>
            <a:endParaRPr lang="en-US" dirty="0"/>
          </a:p>
        </p:txBody>
      </p:sp>
      <p:sp>
        <p:nvSpPr>
          <p:cNvPr id="3" name="Content Placeholder 2">
            <a:extLst>
              <a:ext uri="{FF2B5EF4-FFF2-40B4-BE49-F238E27FC236}">
                <a16:creationId xmlns:a16="http://schemas.microsoft.com/office/drawing/2014/main" id="{6071AA65-BFCD-1C67-027D-3510348218AE}"/>
              </a:ext>
            </a:extLst>
          </p:cNvPr>
          <p:cNvSpPr>
            <a:spLocks noGrp="1"/>
          </p:cNvSpPr>
          <p:nvPr>
            <p:ph idx="1"/>
          </p:nvPr>
        </p:nvSpPr>
        <p:spPr/>
        <p:txBody>
          <a:bodyPr/>
          <a:lstStyle/>
          <a:p>
            <a:r>
              <a:rPr lang="en-US" altLang="en-US" dirty="0">
                <a:latin typeface="+mn-lt"/>
              </a:rPr>
              <a:t>Beyond simple but not fully layered</a:t>
            </a:r>
          </a:p>
          <a:p>
            <a:endParaRPr lang="en-US" dirty="0"/>
          </a:p>
        </p:txBody>
      </p:sp>
      <p:sp>
        <p:nvSpPr>
          <p:cNvPr id="4" name="Date Placeholder 3">
            <a:extLst>
              <a:ext uri="{FF2B5EF4-FFF2-40B4-BE49-F238E27FC236}">
                <a16:creationId xmlns:a16="http://schemas.microsoft.com/office/drawing/2014/main" id="{B18C1D51-F75C-63C3-C19C-AC121E181DE0}"/>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BD3EF3A9-05D0-C64B-3C97-4F6F597D3CB1}"/>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B509C06F-484E-651D-34DB-58A634FF2AB1}"/>
              </a:ext>
            </a:extLst>
          </p:cNvPr>
          <p:cNvSpPr>
            <a:spLocks noGrp="1"/>
          </p:cNvSpPr>
          <p:nvPr>
            <p:ph type="sldNum" sz="quarter" idx="12"/>
          </p:nvPr>
        </p:nvSpPr>
        <p:spPr/>
        <p:txBody>
          <a:bodyPr/>
          <a:lstStyle/>
          <a:p>
            <a:fld id="{08112426-A8BD-49BC-9277-32B42780BA1E}" type="slidenum">
              <a:rPr lang="en-US" smtClean="0"/>
              <a:t>34</a:t>
            </a:fld>
            <a:endParaRPr lang="en-US"/>
          </a:p>
        </p:txBody>
      </p:sp>
      <p:pic>
        <p:nvPicPr>
          <p:cNvPr id="7" name="Picture 2">
            <a:extLst>
              <a:ext uri="{FF2B5EF4-FFF2-40B4-BE49-F238E27FC236}">
                <a16:creationId xmlns:a16="http://schemas.microsoft.com/office/drawing/2014/main" id="{826291CB-8598-C69F-9DE1-1000339A8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2423" y="2304824"/>
            <a:ext cx="6706705" cy="405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2553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6EDC3-71D7-DFA9-AEC0-3109C222E05E}"/>
              </a:ext>
            </a:extLst>
          </p:cNvPr>
          <p:cNvSpPr>
            <a:spLocks noGrp="1"/>
          </p:cNvSpPr>
          <p:nvPr>
            <p:ph type="title"/>
          </p:nvPr>
        </p:nvSpPr>
        <p:spPr/>
        <p:txBody>
          <a:bodyPr/>
          <a:lstStyle/>
          <a:p>
            <a:r>
              <a:rPr lang="en-US" altLang="en-US" dirty="0"/>
              <a:t>Linux System Structure</a:t>
            </a:r>
            <a:endParaRPr lang="en-US" dirty="0"/>
          </a:p>
        </p:txBody>
      </p:sp>
      <p:sp>
        <p:nvSpPr>
          <p:cNvPr id="3" name="Content Placeholder 2">
            <a:extLst>
              <a:ext uri="{FF2B5EF4-FFF2-40B4-BE49-F238E27FC236}">
                <a16:creationId xmlns:a16="http://schemas.microsoft.com/office/drawing/2014/main" id="{4A398930-014E-39B6-1165-C15FEC33D9E8}"/>
              </a:ext>
            </a:extLst>
          </p:cNvPr>
          <p:cNvSpPr>
            <a:spLocks noGrp="1"/>
          </p:cNvSpPr>
          <p:nvPr>
            <p:ph idx="1"/>
          </p:nvPr>
        </p:nvSpPr>
        <p:spPr/>
        <p:txBody>
          <a:bodyPr/>
          <a:lstStyle/>
          <a:p>
            <a:r>
              <a:rPr kumimoji="0" lang="en-US" altLang="en-US" sz="2400" dirty="0">
                <a:latin typeface="Verdana" panose="020B0604030504040204" pitchFamily="34" charset="0"/>
              </a:rPr>
              <a:t>Monolithic plus modular design</a:t>
            </a:r>
          </a:p>
          <a:p>
            <a:endParaRPr lang="en-US" dirty="0"/>
          </a:p>
        </p:txBody>
      </p:sp>
      <p:sp>
        <p:nvSpPr>
          <p:cNvPr id="4" name="Date Placeholder 3">
            <a:extLst>
              <a:ext uri="{FF2B5EF4-FFF2-40B4-BE49-F238E27FC236}">
                <a16:creationId xmlns:a16="http://schemas.microsoft.com/office/drawing/2014/main" id="{79CD9D57-AE56-0D56-6F42-3A8D88F115BB}"/>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9C6D133D-F04A-7D4E-8A3C-C5F5D11B4100}"/>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B1D83A62-F9A1-8758-DCE4-B76EFA01D5C8}"/>
              </a:ext>
            </a:extLst>
          </p:cNvPr>
          <p:cNvSpPr>
            <a:spLocks noGrp="1"/>
          </p:cNvSpPr>
          <p:nvPr>
            <p:ph type="sldNum" sz="quarter" idx="12"/>
          </p:nvPr>
        </p:nvSpPr>
        <p:spPr/>
        <p:txBody>
          <a:bodyPr/>
          <a:lstStyle/>
          <a:p>
            <a:fld id="{08112426-A8BD-49BC-9277-32B42780BA1E}" type="slidenum">
              <a:rPr lang="en-US" smtClean="0"/>
              <a:t>35</a:t>
            </a:fld>
            <a:endParaRPr lang="en-US"/>
          </a:p>
        </p:txBody>
      </p:sp>
      <p:pic>
        <p:nvPicPr>
          <p:cNvPr id="7" name="Picture 3">
            <a:extLst>
              <a:ext uri="{FF2B5EF4-FFF2-40B4-BE49-F238E27FC236}">
                <a16:creationId xmlns:a16="http://schemas.microsoft.com/office/drawing/2014/main" id="{D1529E36-48FF-9D80-F80F-07541F29F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097" y="2280691"/>
            <a:ext cx="2579805" cy="398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9244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40418-77D6-C175-E60B-6D3A8A8A3FC8}"/>
              </a:ext>
            </a:extLst>
          </p:cNvPr>
          <p:cNvSpPr>
            <a:spLocks noGrp="1"/>
          </p:cNvSpPr>
          <p:nvPr>
            <p:ph type="title"/>
          </p:nvPr>
        </p:nvSpPr>
        <p:spPr/>
        <p:txBody>
          <a:bodyPr/>
          <a:lstStyle/>
          <a:p>
            <a:r>
              <a:rPr lang="en-US" altLang="en-US" dirty="0"/>
              <a:t>Layered Approach</a:t>
            </a:r>
            <a:endParaRPr lang="en-US" dirty="0"/>
          </a:p>
        </p:txBody>
      </p:sp>
      <p:sp>
        <p:nvSpPr>
          <p:cNvPr id="3" name="Content Placeholder 2">
            <a:extLst>
              <a:ext uri="{FF2B5EF4-FFF2-40B4-BE49-F238E27FC236}">
                <a16:creationId xmlns:a16="http://schemas.microsoft.com/office/drawing/2014/main" id="{86042F61-12B8-6A4E-B72D-2F015C17D9B0}"/>
              </a:ext>
            </a:extLst>
          </p:cNvPr>
          <p:cNvSpPr>
            <a:spLocks noGrp="1"/>
          </p:cNvSpPr>
          <p:nvPr>
            <p:ph idx="1"/>
          </p:nvPr>
        </p:nvSpPr>
        <p:spPr>
          <a:xfrm>
            <a:off x="838200" y="1825625"/>
            <a:ext cx="6138496" cy="4351338"/>
          </a:xfrm>
        </p:spPr>
        <p:txBody>
          <a:bodyPr>
            <a:normAutofit fontScale="92500" lnSpcReduction="10000"/>
          </a:bodyPr>
          <a:lstStyle/>
          <a:p>
            <a:r>
              <a:rPr lang="en-US" altLang="en-US" dirty="0"/>
              <a:t>The operating system is divided into a number of layers (levels), each built on top of lower layers.  </a:t>
            </a:r>
          </a:p>
          <a:p>
            <a:endParaRPr lang="en-US" altLang="en-US" dirty="0"/>
          </a:p>
          <a:p>
            <a:r>
              <a:rPr lang="en-US" altLang="en-US" dirty="0"/>
              <a:t>The bottom layer (layer 0), is the hardware; the highest (layer N) is the user interface.</a:t>
            </a:r>
          </a:p>
          <a:p>
            <a:endParaRPr lang="en-US" altLang="en-US" dirty="0"/>
          </a:p>
          <a:p>
            <a:r>
              <a:rPr lang="en-US" altLang="en-US" dirty="0"/>
              <a:t>With modularity, layers are selected such that each uses functions (operations) and services of only lower-level layers.</a:t>
            </a:r>
          </a:p>
          <a:p>
            <a:endParaRPr lang="en-US" dirty="0"/>
          </a:p>
        </p:txBody>
      </p:sp>
      <p:sp>
        <p:nvSpPr>
          <p:cNvPr id="4" name="Date Placeholder 3">
            <a:extLst>
              <a:ext uri="{FF2B5EF4-FFF2-40B4-BE49-F238E27FC236}">
                <a16:creationId xmlns:a16="http://schemas.microsoft.com/office/drawing/2014/main" id="{A602218B-49CD-4BB2-D506-E1B99EBA4364}"/>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7FD0DCA8-8A98-1717-4867-C04AF3A50CD8}"/>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9012F93E-497D-0223-E7A2-FCACF13BC77F}"/>
              </a:ext>
            </a:extLst>
          </p:cNvPr>
          <p:cNvSpPr>
            <a:spLocks noGrp="1"/>
          </p:cNvSpPr>
          <p:nvPr>
            <p:ph type="sldNum" sz="quarter" idx="12"/>
          </p:nvPr>
        </p:nvSpPr>
        <p:spPr/>
        <p:txBody>
          <a:bodyPr/>
          <a:lstStyle/>
          <a:p>
            <a:fld id="{08112426-A8BD-49BC-9277-32B42780BA1E}" type="slidenum">
              <a:rPr lang="en-US" smtClean="0"/>
              <a:t>36</a:t>
            </a:fld>
            <a:endParaRPr lang="en-US"/>
          </a:p>
        </p:txBody>
      </p:sp>
      <p:pic>
        <p:nvPicPr>
          <p:cNvPr id="7" name="Picture 2">
            <a:extLst>
              <a:ext uri="{FF2B5EF4-FFF2-40B4-BE49-F238E27FC236}">
                <a16:creationId xmlns:a16="http://schemas.microsoft.com/office/drawing/2014/main" id="{2E64B4CE-339D-1E9C-C412-F461B3C39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350" y="1908357"/>
            <a:ext cx="4693622"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7707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4655B-F06F-16C6-EB0E-F1BCF1279BEC}"/>
              </a:ext>
            </a:extLst>
          </p:cNvPr>
          <p:cNvSpPr>
            <a:spLocks noGrp="1"/>
          </p:cNvSpPr>
          <p:nvPr>
            <p:ph type="title"/>
          </p:nvPr>
        </p:nvSpPr>
        <p:spPr/>
        <p:txBody>
          <a:bodyPr/>
          <a:lstStyle/>
          <a:p>
            <a:r>
              <a:rPr lang="en-US" altLang="en-US" dirty="0"/>
              <a:t>Microkernels</a:t>
            </a:r>
            <a:endParaRPr lang="en-US" dirty="0"/>
          </a:p>
        </p:txBody>
      </p:sp>
      <p:sp>
        <p:nvSpPr>
          <p:cNvPr id="3" name="Content Placeholder 2">
            <a:extLst>
              <a:ext uri="{FF2B5EF4-FFF2-40B4-BE49-F238E27FC236}">
                <a16:creationId xmlns:a16="http://schemas.microsoft.com/office/drawing/2014/main" id="{36FE90DE-9033-DBCC-2D0A-B849910BF0A3}"/>
              </a:ext>
            </a:extLst>
          </p:cNvPr>
          <p:cNvSpPr>
            <a:spLocks noGrp="1"/>
          </p:cNvSpPr>
          <p:nvPr>
            <p:ph idx="1"/>
          </p:nvPr>
        </p:nvSpPr>
        <p:spPr/>
        <p:txBody>
          <a:bodyPr>
            <a:normAutofit fontScale="77500" lnSpcReduction="20000"/>
          </a:bodyPr>
          <a:lstStyle/>
          <a:p>
            <a:r>
              <a:rPr lang="en-US" altLang="en-US" dirty="0"/>
              <a:t>Moves as much from the kernel into user space</a:t>
            </a:r>
          </a:p>
          <a:p>
            <a:r>
              <a:rPr lang="en-US" altLang="en-US" b="1" dirty="0">
                <a:solidFill>
                  <a:schemeClr val="accent6">
                    <a:lumMod val="75000"/>
                  </a:schemeClr>
                </a:solidFill>
                <a:latin typeface="+mj-lt"/>
              </a:rPr>
              <a:t>Mach</a:t>
            </a:r>
            <a:r>
              <a:rPr lang="en-US" altLang="en-US" dirty="0"/>
              <a:t> is an example of </a:t>
            </a:r>
            <a:r>
              <a:rPr lang="en-US" altLang="en-US" b="1" dirty="0">
                <a:solidFill>
                  <a:schemeClr val="accent6">
                    <a:lumMod val="75000"/>
                  </a:schemeClr>
                </a:solidFill>
                <a:latin typeface="+mj-lt"/>
              </a:rPr>
              <a:t>microkernel</a:t>
            </a:r>
          </a:p>
          <a:p>
            <a:pPr lvl="1"/>
            <a:r>
              <a:rPr lang="en-US" altLang="en-US" dirty="0"/>
              <a:t>Mac OS X kernel (</a:t>
            </a:r>
            <a:r>
              <a:rPr lang="en-US" altLang="en-US" b="1" dirty="0">
                <a:solidFill>
                  <a:schemeClr val="accent6">
                    <a:lumMod val="75000"/>
                  </a:schemeClr>
                </a:solidFill>
                <a:latin typeface="+mj-lt"/>
              </a:rPr>
              <a:t>Darwin</a:t>
            </a:r>
            <a:r>
              <a:rPr lang="en-US" altLang="en-US" dirty="0"/>
              <a:t>) partly based on Mach</a:t>
            </a:r>
          </a:p>
          <a:p>
            <a:pPr lvl="1"/>
            <a:endParaRPr lang="en-US" altLang="en-US" sz="800" dirty="0"/>
          </a:p>
          <a:p>
            <a:r>
              <a:rPr lang="en-US" altLang="en-US" dirty="0"/>
              <a:t>Communication takes place between user modules using </a:t>
            </a:r>
            <a:r>
              <a:rPr lang="en-US" altLang="en-US" b="1" dirty="0">
                <a:solidFill>
                  <a:schemeClr val="accent6">
                    <a:lumMod val="75000"/>
                  </a:schemeClr>
                </a:solidFill>
                <a:latin typeface="+mj-lt"/>
              </a:rPr>
              <a:t>message</a:t>
            </a:r>
            <a:r>
              <a:rPr lang="en-US" altLang="en-US" b="1" dirty="0">
                <a:solidFill>
                  <a:schemeClr val="accent6">
                    <a:lumMod val="75000"/>
                  </a:schemeClr>
                </a:solidFill>
              </a:rPr>
              <a:t> </a:t>
            </a:r>
            <a:r>
              <a:rPr lang="en-US" altLang="en-US" b="1" dirty="0">
                <a:solidFill>
                  <a:schemeClr val="accent6">
                    <a:lumMod val="75000"/>
                  </a:schemeClr>
                </a:solidFill>
                <a:latin typeface="+mj-lt"/>
              </a:rPr>
              <a:t>passing</a:t>
            </a:r>
          </a:p>
          <a:p>
            <a:endParaRPr lang="en-US" altLang="en-US" dirty="0"/>
          </a:p>
          <a:p>
            <a:r>
              <a:rPr lang="en-US" altLang="en-US" dirty="0"/>
              <a:t>Benefits:</a:t>
            </a:r>
          </a:p>
          <a:p>
            <a:pPr lvl="1"/>
            <a:r>
              <a:rPr lang="en-US" altLang="en-US" dirty="0"/>
              <a:t>Easier to extend a microkernel</a:t>
            </a:r>
          </a:p>
          <a:p>
            <a:pPr lvl="1"/>
            <a:r>
              <a:rPr lang="en-US" altLang="en-US" dirty="0"/>
              <a:t>Easier to port the operating system to new architectures</a:t>
            </a:r>
          </a:p>
          <a:p>
            <a:pPr lvl="1"/>
            <a:r>
              <a:rPr lang="en-US" altLang="en-US" dirty="0"/>
              <a:t>More reliable (less code is running in kernel mode)</a:t>
            </a:r>
          </a:p>
          <a:p>
            <a:pPr lvl="1"/>
            <a:r>
              <a:rPr lang="en-US" altLang="en-US" dirty="0"/>
              <a:t>More secure</a:t>
            </a:r>
            <a:endParaRPr lang="en-US" altLang="en-US" sz="800" dirty="0"/>
          </a:p>
          <a:p>
            <a:endParaRPr lang="en-US" altLang="en-US" dirty="0"/>
          </a:p>
          <a:p>
            <a:r>
              <a:rPr lang="en-US" altLang="en-US" dirty="0"/>
              <a:t>Detriments:</a:t>
            </a:r>
          </a:p>
          <a:p>
            <a:pPr lvl="1"/>
            <a:r>
              <a:rPr lang="en-US" altLang="en-US" dirty="0"/>
              <a:t>Performance overhead of user space to kernel space communication</a:t>
            </a:r>
          </a:p>
          <a:p>
            <a:endParaRPr lang="en-US" dirty="0"/>
          </a:p>
        </p:txBody>
      </p:sp>
      <p:sp>
        <p:nvSpPr>
          <p:cNvPr id="4" name="Date Placeholder 3">
            <a:extLst>
              <a:ext uri="{FF2B5EF4-FFF2-40B4-BE49-F238E27FC236}">
                <a16:creationId xmlns:a16="http://schemas.microsoft.com/office/drawing/2014/main" id="{77583732-2402-125E-5B12-ECAE59839482}"/>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2D98FE47-4889-ADB4-D2A4-BA34FDF86E66}"/>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F9F9FE90-BA22-392F-640B-28729F9794A1}"/>
              </a:ext>
            </a:extLst>
          </p:cNvPr>
          <p:cNvSpPr>
            <a:spLocks noGrp="1"/>
          </p:cNvSpPr>
          <p:nvPr>
            <p:ph type="sldNum" sz="quarter" idx="12"/>
          </p:nvPr>
        </p:nvSpPr>
        <p:spPr/>
        <p:txBody>
          <a:bodyPr/>
          <a:lstStyle/>
          <a:p>
            <a:fld id="{08112426-A8BD-49BC-9277-32B42780BA1E}" type="slidenum">
              <a:rPr lang="en-US" smtClean="0"/>
              <a:t>37</a:t>
            </a:fld>
            <a:endParaRPr lang="en-US"/>
          </a:p>
        </p:txBody>
      </p:sp>
    </p:spTree>
    <p:extLst>
      <p:ext uri="{BB962C8B-B14F-4D97-AF65-F5344CB8AC3E}">
        <p14:creationId xmlns:p14="http://schemas.microsoft.com/office/powerpoint/2010/main" val="3791628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170DB-F379-6A5C-9992-455CFAEDD1E2}"/>
              </a:ext>
            </a:extLst>
          </p:cNvPr>
          <p:cNvSpPr>
            <a:spLocks noGrp="1"/>
          </p:cNvSpPr>
          <p:nvPr>
            <p:ph type="title"/>
          </p:nvPr>
        </p:nvSpPr>
        <p:spPr/>
        <p:txBody>
          <a:bodyPr/>
          <a:lstStyle/>
          <a:p>
            <a:r>
              <a:rPr lang="en-US" altLang="en-US" dirty="0"/>
              <a:t>Microkernel System Structure </a:t>
            </a:r>
            <a:endParaRPr lang="en-US" dirty="0"/>
          </a:p>
        </p:txBody>
      </p:sp>
      <p:sp>
        <p:nvSpPr>
          <p:cNvPr id="4" name="Date Placeholder 3">
            <a:extLst>
              <a:ext uri="{FF2B5EF4-FFF2-40B4-BE49-F238E27FC236}">
                <a16:creationId xmlns:a16="http://schemas.microsoft.com/office/drawing/2014/main" id="{482247EE-40F1-8E0D-B824-6071C50F3439}"/>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A3139B41-F875-E6D1-D80F-053646FDDA81}"/>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9DC45838-4409-739E-D8F1-CAF0BAC46062}"/>
              </a:ext>
            </a:extLst>
          </p:cNvPr>
          <p:cNvSpPr>
            <a:spLocks noGrp="1"/>
          </p:cNvSpPr>
          <p:nvPr>
            <p:ph type="sldNum" sz="quarter" idx="12"/>
          </p:nvPr>
        </p:nvSpPr>
        <p:spPr/>
        <p:txBody>
          <a:bodyPr/>
          <a:lstStyle/>
          <a:p>
            <a:fld id="{08112426-A8BD-49BC-9277-32B42780BA1E}" type="slidenum">
              <a:rPr lang="en-US" smtClean="0"/>
              <a:t>38</a:t>
            </a:fld>
            <a:endParaRPr lang="en-US"/>
          </a:p>
        </p:txBody>
      </p:sp>
      <p:pic>
        <p:nvPicPr>
          <p:cNvPr id="8" name="Picture 2">
            <a:extLst>
              <a:ext uri="{FF2B5EF4-FFF2-40B4-BE49-F238E27FC236}">
                <a16:creationId xmlns:a16="http://schemas.microsoft.com/office/drawing/2014/main" id="{734D9CA6-E4FF-4BE5-B62B-77EFD84578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9900" y="1918976"/>
            <a:ext cx="8712200" cy="421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13263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76C2E-80FD-940F-AF3D-14C4D9AB0AB2}"/>
              </a:ext>
            </a:extLst>
          </p:cNvPr>
          <p:cNvSpPr>
            <a:spLocks noGrp="1"/>
          </p:cNvSpPr>
          <p:nvPr>
            <p:ph type="title"/>
          </p:nvPr>
        </p:nvSpPr>
        <p:spPr/>
        <p:txBody>
          <a:bodyPr/>
          <a:lstStyle/>
          <a:p>
            <a:r>
              <a:rPr lang="en-US" altLang="en-US" dirty="0"/>
              <a:t>Modules</a:t>
            </a:r>
            <a:endParaRPr lang="en-US" dirty="0"/>
          </a:p>
        </p:txBody>
      </p:sp>
      <p:sp>
        <p:nvSpPr>
          <p:cNvPr id="3" name="Content Placeholder 2">
            <a:extLst>
              <a:ext uri="{FF2B5EF4-FFF2-40B4-BE49-F238E27FC236}">
                <a16:creationId xmlns:a16="http://schemas.microsoft.com/office/drawing/2014/main" id="{7F7B7366-10B5-1B65-23C6-E47A0E8A608C}"/>
              </a:ext>
            </a:extLst>
          </p:cNvPr>
          <p:cNvSpPr>
            <a:spLocks noGrp="1"/>
          </p:cNvSpPr>
          <p:nvPr>
            <p:ph idx="1"/>
          </p:nvPr>
        </p:nvSpPr>
        <p:spPr/>
        <p:txBody>
          <a:bodyPr>
            <a:normAutofit/>
          </a:bodyPr>
          <a:lstStyle/>
          <a:p>
            <a:r>
              <a:rPr lang="en-US" altLang="en-US" dirty="0"/>
              <a:t>Many modern operating systems implement </a:t>
            </a:r>
            <a:r>
              <a:rPr lang="en-US" altLang="en-US" b="1" dirty="0">
                <a:solidFill>
                  <a:schemeClr val="accent6">
                    <a:lumMod val="75000"/>
                  </a:schemeClr>
                </a:solidFill>
                <a:latin typeface="+mj-lt"/>
              </a:rPr>
              <a:t>loadable</a:t>
            </a:r>
            <a:r>
              <a:rPr lang="en-US" altLang="en-US" dirty="0">
                <a:solidFill>
                  <a:schemeClr val="accent6">
                    <a:lumMod val="75000"/>
                  </a:schemeClr>
                </a:solidFill>
              </a:rPr>
              <a:t> </a:t>
            </a:r>
            <a:r>
              <a:rPr lang="en-US" altLang="en-US" b="1" dirty="0">
                <a:solidFill>
                  <a:schemeClr val="accent6">
                    <a:lumMod val="75000"/>
                  </a:schemeClr>
                </a:solidFill>
                <a:latin typeface="+mj-lt"/>
              </a:rPr>
              <a:t>kernel</a:t>
            </a:r>
            <a:r>
              <a:rPr lang="en-US" altLang="en-US" b="1" dirty="0">
                <a:solidFill>
                  <a:schemeClr val="accent6">
                    <a:lumMod val="75000"/>
                  </a:schemeClr>
                </a:solidFill>
              </a:rPr>
              <a:t> </a:t>
            </a:r>
            <a:r>
              <a:rPr lang="en-US" altLang="en-US" dirty="0">
                <a:solidFill>
                  <a:schemeClr val="accent6">
                    <a:lumMod val="75000"/>
                  </a:schemeClr>
                </a:solidFill>
              </a:rPr>
              <a:t>mo</a:t>
            </a:r>
            <a:r>
              <a:rPr lang="en-US" altLang="en-US" b="1" dirty="0">
                <a:solidFill>
                  <a:schemeClr val="accent6">
                    <a:lumMod val="75000"/>
                  </a:schemeClr>
                </a:solidFill>
                <a:latin typeface="+mj-lt"/>
              </a:rPr>
              <a:t>dules</a:t>
            </a:r>
            <a:r>
              <a:rPr lang="en-US" altLang="en-US" b="1" dirty="0">
                <a:solidFill>
                  <a:schemeClr val="accent6">
                    <a:lumMod val="75000"/>
                  </a:schemeClr>
                </a:solidFill>
              </a:rPr>
              <a:t> </a:t>
            </a:r>
            <a:r>
              <a:rPr lang="en-US" altLang="en-US" dirty="0">
                <a:solidFill>
                  <a:schemeClr val="accent6">
                    <a:lumMod val="75000"/>
                  </a:schemeClr>
                </a:solidFill>
              </a:rPr>
              <a:t>(</a:t>
            </a:r>
            <a:r>
              <a:rPr lang="en-US" altLang="en-US" b="1" dirty="0">
                <a:solidFill>
                  <a:schemeClr val="accent6">
                    <a:lumMod val="75000"/>
                  </a:schemeClr>
                </a:solidFill>
                <a:latin typeface="+mj-lt"/>
              </a:rPr>
              <a:t>LKMs</a:t>
            </a:r>
            <a:r>
              <a:rPr lang="en-US" altLang="en-US" dirty="0">
                <a:solidFill>
                  <a:schemeClr val="accent6">
                    <a:lumMod val="75000"/>
                  </a:schemeClr>
                </a:solidFill>
              </a:rPr>
              <a:t>)</a:t>
            </a:r>
          </a:p>
          <a:p>
            <a:pPr lvl="1"/>
            <a:r>
              <a:rPr lang="en-US" altLang="en-US" dirty="0"/>
              <a:t>The kernel has a set of core components and can link in additional services via modules – either boot time or run time</a:t>
            </a:r>
          </a:p>
          <a:p>
            <a:pPr lvl="1"/>
            <a:r>
              <a:rPr lang="en-US" altLang="en-US" dirty="0"/>
              <a:t>Each core component is separate</a:t>
            </a:r>
          </a:p>
          <a:p>
            <a:pPr lvl="1"/>
            <a:r>
              <a:rPr lang="en-US" altLang="en-US" dirty="0"/>
              <a:t>Each talks to the others over known interfaces</a:t>
            </a:r>
          </a:p>
          <a:p>
            <a:pPr lvl="1"/>
            <a:r>
              <a:rPr lang="en-US" altLang="en-US" dirty="0"/>
              <a:t>Each is loadable as needed within the kernel</a:t>
            </a:r>
          </a:p>
          <a:p>
            <a:endParaRPr lang="en-US" altLang="en-US" dirty="0"/>
          </a:p>
          <a:p>
            <a:r>
              <a:rPr lang="en-US" altLang="en-US" dirty="0"/>
              <a:t>Overall, similar to layers but with more flexible</a:t>
            </a:r>
          </a:p>
          <a:p>
            <a:pPr lvl="1"/>
            <a:r>
              <a:rPr lang="en-US" altLang="en-US" dirty="0"/>
              <a:t>Linux, macOS, Solaris, etc.</a:t>
            </a:r>
          </a:p>
          <a:p>
            <a:endParaRPr lang="en-US" dirty="0"/>
          </a:p>
        </p:txBody>
      </p:sp>
      <p:sp>
        <p:nvSpPr>
          <p:cNvPr id="4" name="Date Placeholder 3">
            <a:extLst>
              <a:ext uri="{FF2B5EF4-FFF2-40B4-BE49-F238E27FC236}">
                <a16:creationId xmlns:a16="http://schemas.microsoft.com/office/drawing/2014/main" id="{EB77197A-019C-C5C0-8038-5A3345BE5846}"/>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FB49556E-FB79-44EC-9F24-2D818559721E}"/>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3E722132-80BF-D554-2F14-5813BA54AC14}"/>
              </a:ext>
            </a:extLst>
          </p:cNvPr>
          <p:cNvSpPr>
            <a:spLocks noGrp="1"/>
          </p:cNvSpPr>
          <p:nvPr>
            <p:ph type="sldNum" sz="quarter" idx="12"/>
          </p:nvPr>
        </p:nvSpPr>
        <p:spPr/>
        <p:txBody>
          <a:bodyPr/>
          <a:lstStyle/>
          <a:p>
            <a:fld id="{08112426-A8BD-49BC-9277-32B42780BA1E}" type="slidenum">
              <a:rPr lang="en-US" smtClean="0"/>
              <a:t>39</a:t>
            </a:fld>
            <a:endParaRPr lang="en-US"/>
          </a:p>
        </p:txBody>
      </p:sp>
    </p:spTree>
    <p:extLst>
      <p:ext uri="{BB962C8B-B14F-4D97-AF65-F5344CB8AC3E}">
        <p14:creationId xmlns:p14="http://schemas.microsoft.com/office/powerpoint/2010/main" val="2786626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0C366-7898-DF40-7AA5-34F7D8FEDE35}"/>
              </a:ext>
            </a:extLst>
          </p:cNvPr>
          <p:cNvSpPr>
            <a:spLocks noGrp="1"/>
          </p:cNvSpPr>
          <p:nvPr>
            <p:ph type="title"/>
          </p:nvPr>
        </p:nvSpPr>
        <p:spPr/>
        <p:txBody>
          <a:bodyPr/>
          <a:lstStyle/>
          <a:p>
            <a:r>
              <a:rPr lang="en-US" dirty="0"/>
              <a:t>Operating-System Services (contd.)</a:t>
            </a:r>
          </a:p>
        </p:txBody>
      </p:sp>
      <p:sp>
        <p:nvSpPr>
          <p:cNvPr id="3" name="Content Placeholder 2">
            <a:extLst>
              <a:ext uri="{FF2B5EF4-FFF2-40B4-BE49-F238E27FC236}">
                <a16:creationId xmlns:a16="http://schemas.microsoft.com/office/drawing/2014/main" id="{88C8AC2F-023F-662C-36EE-34680C427379}"/>
              </a:ext>
            </a:extLst>
          </p:cNvPr>
          <p:cNvSpPr>
            <a:spLocks noGrp="1"/>
          </p:cNvSpPr>
          <p:nvPr>
            <p:ph idx="1"/>
          </p:nvPr>
        </p:nvSpPr>
        <p:spPr/>
        <p:txBody>
          <a:bodyPr>
            <a:normAutofit fontScale="92500" lnSpcReduction="20000"/>
          </a:bodyPr>
          <a:lstStyle/>
          <a:p>
            <a:r>
              <a:rPr lang="en-US" dirty="0"/>
              <a:t>One set of operating system services (contd.):</a:t>
            </a:r>
          </a:p>
          <a:p>
            <a:pPr lvl="1"/>
            <a:r>
              <a:rPr lang="en-US" b="1" dirty="0"/>
              <a:t>File-system manipulation</a:t>
            </a:r>
          </a:p>
          <a:p>
            <a:pPr lvl="2"/>
            <a:r>
              <a:rPr lang="en-US" altLang="en-US" dirty="0"/>
              <a:t>Programs need to read and write files and directories, create and delete them, search them, list file Information, permission management.</a:t>
            </a:r>
            <a:endParaRPr lang="en-US" altLang="en-US" b="1" dirty="0"/>
          </a:p>
          <a:p>
            <a:pPr lvl="1"/>
            <a:r>
              <a:rPr lang="en-US" altLang="en-US" b="1" dirty="0"/>
              <a:t>Communications</a:t>
            </a:r>
            <a:r>
              <a:rPr lang="en-US" altLang="en-US" dirty="0"/>
              <a:t> – Processes may exchange information, on the same computer or between computers over a network</a:t>
            </a:r>
          </a:p>
          <a:p>
            <a:pPr lvl="2"/>
            <a:r>
              <a:rPr lang="en-US" altLang="en-US" dirty="0"/>
              <a:t>Communications may be via </a:t>
            </a:r>
            <a:r>
              <a:rPr lang="en-US" altLang="en-US" i="1" dirty="0"/>
              <a:t>shared memory</a:t>
            </a:r>
            <a:r>
              <a:rPr lang="en-US" altLang="en-US" dirty="0"/>
              <a:t> or through </a:t>
            </a:r>
            <a:r>
              <a:rPr lang="en-US" altLang="en-US" i="1" dirty="0"/>
              <a:t>message passing </a:t>
            </a:r>
            <a:r>
              <a:rPr lang="en-US" altLang="en-US" dirty="0"/>
              <a:t>(packets moved by the OS)</a:t>
            </a:r>
          </a:p>
          <a:p>
            <a:pPr lvl="1"/>
            <a:r>
              <a:rPr lang="en-US" altLang="en-US" b="1" dirty="0"/>
              <a:t>Error detection </a:t>
            </a:r>
            <a:r>
              <a:rPr lang="en-US" altLang="en-US" dirty="0"/>
              <a:t>– OS needs to be constantly aware of possible errors</a:t>
            </a:r>
          </a:p>
          <a:p>
            <a:pPr lvl="2"/>
            <a:r>
              <a:rPr lang="en-US" altLang="en-US" dirty="0"/>
              <a:t>May occur in the CPU and memory hardware, in I/O devices, in user program</a:t>
            </a:r>
          </a:p>
          <a:p>
            <a:pPr lvl="2"/>
            <a:r>
              <a:rPr lang="en-US" altLang="en-US" dirty="0"/>
              <a:t>For each type of error, OS should take the appropriate action to ensure correct and consistent computing</a:t>
            </a:r>
          </a:p>
          <a:p>
            <a:pPr lvl="2"/>
            <a:r>
              <a:rPr lang="en-US" altLang="en-US" dirty="0"/>
              <a:t>Debugging facilities can greatly enhance the user</a:t>
            </a:r>
            <a:r>
              <a:rPr lang="ja-JP" altLang="en-US" dirty="0"/>
              <a:t>’</a:t>
            </a:r>
            <a:r>
              <a:rPr lang="en-US" altLang="ja-JP" dirty="0"/>
              <a:t>s and programmer</a:t>
            </a:r>
            <a:r>
              <a:rPr lang="ja-JP" altLang="en-US" dirty="0"/>
              <a:t>’</a:t>
            </a:r>
            <a:r>
              <a:rPr lang="en-US" altLang="ja-JP" dirty="0"/>
              <a:t>s abilities to efficiently use the system</a:t>
            </a:r>
          </a:p>
          <a:p>
            <a:pPr lvl="2"/>
            <a:r>
              <a:rPr lang="en-US" altLang="en-US" dirty="0"/>
              <a:t>Possible actions: halt the system, terminate an error causing process, or return an error code to a process</a:t>
            </a:r>
          </a:p>
          <a:p>
            <a:endParaRPr lang="en-US" dirty="0"/>
          </a:p>
        </p:txBody>
      </p:sp>
      <p:sp>
        <p:nvSpPr>
          <p:cNvPr id="4" name="Date Placeholder 3">
            <a:extLst>
              <a:ext uri="{FF2B5EF4-FFF2-40B4-BE49-F238E27FC236}">
                <a16:creationId xmlns:a16="http://schemas.microsoft.com/office/drawing/2014/main" id="{706DAC82-13EB-4B0E-2EE7-2215A215124C}"/>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CAA01FA6-5888-0157-2ACA-EE4ED50361FC}"/>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08EF72E5-6866-4AE8-1699-29B0469B3114}"/>
              </a:ext>
            </a:extLst>
          </p:cNvPr>
          <p:cNvSpPr>
            <a:spLocks noGrp="1"/>
          </p:cNvSpPr>
          <p:nvPr>
            <p:ph type="sldNum" sz="quarter" idx="12"/>
          </p:nvPr>
        </p:nvSpPr>
        <p:spPr/>
        <p:txBody>
          <a:bodyPr/>
          <a:lstStyle/>
          <a:p>
            <a:fld id="{08112426-A8BD-49BC-9277-32B42780BA1E}" type="slidenum">
              <a:rPr lang="en-US" smtClean="0"/>
              <a:t>4</a:t>
            </a:fld>
            <a:endParaRPr lang="en-US"/>
          </a:p>
        </p:txBody>
      </p:sp>
    </p:spTree>
    <p:extLst>
      <p:ext uri="{BB962C8B-B14F-4D97-AF65-F5344CB8AC3E}">
        <p14:creationId xmlns:p14="http://schemas.microsoft.com/office/powerpoint/2010/main" val="2441716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5303-5A18-A4A0-78FD-E391DB642533}"/>
              </a:ext>
            </a:extLst>
          </p:cNvPr>
          <p:cNvSpPr>
            <a:spLocks noGrp="1"/>
          </p:cNvSpPr>
          <p:nvPr>
            <p:ph type="title"/>
          </p:nvPr>
        </p:nvSpPr>
        <p:spPr/>
        <p:txBody>
          <a:bodyPr/>
          <a:lstStyle/>
          <a:p>
            <a:r>
              <a:rPr lang="en-US" altLang="en-US" dirty="0"/>
              <a:t>Hybrid Systems</a:t>
            </a:r>
            <a:endParaRPr lang="en-US" dirty="0"/>
          </a:p>
        </p:txBody>
      </p:sp>
      <p:sp>
        <p:nvSpPr>
          <p:cNvPr id="3" name="Content Placeholder 2">
            <a:extLst>
              <a:ext uri="{FF2B5EF4-FFF2-40B4-BE49-F238E27FC236}">
                <a16:creationId xmlns:a16="http://schemas.microsoft.com/office/drawing/2014/main" id="{538496FB-0861-49BB-95D7-4B8279AACBCA}"/>
              </a:ext>
            </a:extLst>
          </p:cNvPr>
          <p:cNvSpPr>
            <a:spLocks noGrp="1"/>
          </p:cNvSpPr>
          <p:nvPr>
            <p:ph idx="1"/>
          </p:nvPr>
        </p:nvSpPr>
        <p:spPr/>
        <p:txBody>
          <a:bodyPr>
            <a:normAutofit lnSpcReduction="10000"/>
          </a:bodyPr>
          <a:lstStyle/>
          <a:p>
            <a:r>
              <a:rPr lang="en-US" altLang="en-US" dirty="0"/>
              <a:t>Most modern operating systems are not one pure model</a:t>
            </a:r>
          </a:p>
          <a:p>
            <a:pPr lvl="1"/>
            <a:r>
              <a:rPr lang="en-US" altLang="en-US" dirty="0"/>
              <a:t>Hybrid combines multiple approaches to address performance, security, usability issues.</a:t>
            </a:r>
          </a:p>
          <a:p>
            <a:pPr lvl="1"/>
            <a:r>
              <a:rPr lang="en-US" altLang="en-US" dirty="0"/>
              <a:t>Linux is monolithic, plus modular for dynamic loading of functionality</a:t>
            </a:r>
          </a:p>
          <a:p>
            <a:pPr lvl="1"/>
            <a:r>
              <a:rPr lang="en-US" altLang="en-US" dirty="0"/>
              <a:t>Windows mostly monolithic, plus microkernel for different subsystem that runs as user-mode processes known as </a:t>
            </a:r>
            <a:r>
              <a:rPr lang="en-US" altLang="en-US" b="1" i="1" dirty="0"/>
              <a:t>personalities</a:t>
            </a:r>
          </a:p>
          <a:p>
            <a:endParaRPr lang="en-US" altLang="en-US" dirty="0"/>
          </a:p>
          <a:p>
            <a:r>
              <a:rPr lang="en-US" altLang="en-US" dirty="0"/>
              <a:t>Apple Mac OS X is hybrid, layered, </a:t>
            </a:r>
            <a:r>
              <a:rPr lang="en-US" altLang="en-US" b="1" dirty="0">
                <a:solidFill>
                  <a:schemeClr val="accent6">
                    <a:lumMod val="75000"/>
                  </a:schemeClr>
                </a:solidFill>
                <a:latin typeface="+mj-lt"/>
              </a:rPr>
              <a:t>Aqua</a:t>
            </a:r>
            <a:r>
              <a:rPr lang="en-US" altLang="en-US" dirty="0"/>
              <a:t> UI plus </a:t>
            </a:r>
            <a:r>
              <a:rPr lang="en-US" altLang="en-US" b="1" dirty="0">
                <a:solidFill>
                  <a:schemeClr val="accent6">
                    <a:lumMod val="75000"/>
                  </a:schemeClr>
                </a:solidFill>
                <a:latin typeface="+mj-lt"/>
              </a:rPr>
              <a:t>Cocoa</a:t>
            </a:r>
            <a:r>
              <a:rPr lang="en-US" altLang="en-US" dirty="0"/>
              <a:t> programming environment</a:t>
            </a:r>
          </a:p>
          <a:p>
            <a:pPr lvl="1"/>
            <a:r>
              <a:rPr lang="en-US" altLang="en-US" dirty="0"/>
              <a:t>Below is kernel consisting of Mach microkernel and BSD Unix parts, plus I/O kit and dynamically loadable modules (called </a:t>
            </a:r>
            <a:r>
              <a:rPr lang="en-US" altLang="en-US" b="1" dirty="0">
                <a:solidFill>
                  <a:schemeClr val="accent6">
                    <a:lumMod val="75000"/>
                  </a:schemeClr>
                </a:solidFill>
                <a:latin typeface="+mj-lt"/>
              </a:rPr>
              <a:t>kernel</a:t>
            </a:r>
            <a:r>
              <a:rPr lang="en-US" altLang="en-US" b="1" dirty="0">
                <a:solidFill>
                  <a:schemeClr val="accent6">
                    <a:lumMod val="75000"/>
                  </a:schemeClr>
                </a:solidFill>
              </a:rPr>
              <a:t> </a:t>
            </a:r>
            <a:r>
              <a:rPr lang="en-US" altLang="en-US" b="1" dirty="0">
                <a:solidFill>
                  <a:schemeClr val="accent6">
                    <a:lumMod val="75000"/>
                  </a:schemeClr>
                </a:solidFill>
                <a:latin typeface="+mj-lt"/>
              </a:rPr>
              <a:t>extensions</a:t>
            </a:r>
            <a:r>
              <a:rPr lang="en-US" altLang="en-US" dirty="0"/>
              <a:t>)</a:t>
            </a:r>
          </a:p>
          <a:p>
            <a:endParaRPr lang="en-US" dirty="0"/>
          </a:p>
        </p:txBody>
      </p:sp>
      <p:sp>
        <p:nvSpPr>
          <p:cNvPr id="4" name="Date Placeholder 3">
            <a:extLst>
              <a:ext uri="{FF2B5EF4-FFF2-40B4-BE49-F238E27FC236}">
                <a16:creationId xmlns:a16="http://schemas.microsoft.com/office/drawing/2014/main" id="{84C1B31A-2824-CC64-C9AA-0E15228A6B40}"/>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174232E7-DF8B-409D-14EC-44C5DFAA03F5}"/>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1A795F84-826D-EE7B-44F0-ECC3118CDA58}"/>
              </a:ext>
            </a:extLst>
          </p:cNvPr>
          <p:cNvSpPr>
            <a:spLocks noGrp="1"/>
          </p:cNvSpPr>
          <p:nvPr>
            <p:ph type="sldNum" sz="quarter" idx="12"/>
          </p:nvPr>
        </p:nvSpPr>
        <p:spPr/>
        <p:txBody>
          <a:bodyPr/>
          <a:lstStyle/>
          <a:p>
            <a:fld id="{08112426-A8BD-49BC-9277-32B42780BA1E}" type="slidenum">
              <a:rPr lang="en-US" smtClean="0"/>
              <a:t>40</a:t>
            </a:fld>
            <a:endParaRPr lang="en-US"/>
          </a:p>
        </p:txBody>
      </p:sp>
    </p:spTree>
    <p:extLst>
      <p:ext uri="{BB962C8B-B14F-4D97-AF65-F5344CB8AC3E}">
        <p14:creationId xmlns:p14="http://schemas.microsoft.com/office/powerpoint/2010/main" val="251389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FE021-8811-E420-0514-CBCE96B47BA8}"/>
              </a:ext>
            </a:extLst>
          </p:cNvPr>
          <p:cNvSpPr>
            <a:spLocks noGrp="1"/>
          </p:cNvSpPr>
          <p:nvPr>
            <p:ph type="title"/>
          </p:nvPr>
        </p:nvSpPr>
        <p:spPr/>
        <p:txBody>
          <a:bodyPr/>
          <a:lstStyle/>
          <a:p>
            <a:r>
              <a:rPr lang="en-US" altLang="en-US" dirty="0"/>
              <a:t>macOS and iOS Structure</a:t>
            </a:r>
            <a:endParaRPr lang="en-US" dirty="0"/>
          </a:p>
        </p:txBody>
      </p:sp>
      <p:sp>
        <p:nvSpPr>
          <p:cNvPr id="4" name="Date Placeholder 3">
            <a:extLst>
              <a:ext uri="{FF2B5EF4-FFF2-40B4-BE49-F238E27FC236}">
                <a16:creationId xmlns:a16="http://schemas.microsoft.com/office/drawing/2014/main" id="{DB784D4C-A9FE-D514-FCAD-952EACEF076F}"/>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15EB9581-81D9-8FCD-EB5B-FEE613641233}"/>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6F5A6335-4288-35D2-DFBB-94720BFA0A4A}"/>
              </a:ext>
            </a:extLst>
          </p:cNvPr>
          <p:cNvSpPr>
            <a:spLocks noGrp="1"/>
          </p:cNvSpPr>
          <p:nvPr>
            <p:ph type="sldNum" sz="quarter" idx="12"/>
          </p:nvPr>
        </p:nvSpPr>
        <p:spPr/>
        <p:txBody>
          <a:bodyPr/>
          <a:lstStyle/>
          <a:p>
            <a:fld id="{08112426-A8BD-49BC-9277-32B42780BA1E}" type="slidenum">
              <a:rPr lang="en-US" smtClean="0"/>
              <a:t>41</a:t>
            </a:fld>
            <a:endParaRPr lang="en-US"/>
          </a:p>
        </p:txBody>
      </p:sp>
      <p:pic>
        <p:nvPicPr>
          <p:cNvPr id="7" name="Content Placeholder 4">
            <a:extLst>
              <a:ext uri="{FF2B5EF4-FFF2-40B4-BE49-F238E27FC236}">
                <a16:creationId xmlns:a16="http://schemas.microsoft.com/office/drawing/2014/main" id="{C054CD09-1303-5FFA-B465-E46E884B9EA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37863" y="1982615"/>
            <a:ext cx="4950639" cy="4081807"/>
          </a:xfrm>
        </p:spPr>
      </p:pic>
      <p:grpSp>
        <p:nvGrpSpPr>
          <p:cNvPr id="11" name="Group 10">
            <a:extLst>
              <a:ext uri="{FF2B5EF4-FFF2-40B4-BE49-F238E27FC236}">
                <a16:creationId xmlns:a16="http://schemas.microsoft.com/office/drawing/2014/main" id="{B9184CE8-02E2-93B1-F206-77D89F668872}"/>
              </a:ext>
            </a:extLst>
          </p:cNvPr>
          <p:cNvGrpSpPr/>
          <p:nvPr/>
        </p:nvGrpSpPr>
        <p:grpSpPr>
          <a:xfrm>
            <a:off x="6512490" y="3019147"/>
            <a:ext cx="4255589" cy="2908501"/>
            <a:chOff x="6512490" y="3019147"/>
            <a:chExt cx="4255589" cy="2908501"/>
          </a:xfrm>
        </p:grpSpPr>
        <p:sp>
          <p:nvSpPr>
            <p:cNvPr id="3" name="TextBox 2">
              <a:extLst>
                <a:ext uri="{FF2B5EF4-FFF2-40B4-BE49-F238E27FC236}">
                  <a16:creationId xmlns:a16="http://schemas.microsoft.com/office/drawing/2014/main" id="{A4C29C53-B391-42B6-216F-A1688F233F6B}"/>
                </a:ext>
              </a:extLst>
            </p:cNvPr>
            <p:cNvSpPr txBox="1"/>
            <p:nvPr/>
          </p:nvSpPr>
          <p:spPr>
            <a:xfrm>
              <a:off x="6512490" y="3838853"/>
              <a:ext cx="4255589" cy="369332"/>
            </a:xfrm>
            <a:prstGeom prst="rect">
              <a:avLst/>
            </a:prstGeom>
            <a:noFill/>
          </p:spPr>
          <p:txBody>
            <a:bodyPr wrap="none" rtlCol="0">
              <a:spAutoFit/>
            </a:bodyPr>
            <a:lstStyle/>
            <a:p>
              <a:r>
                <a:rPr lang="en-US" dirty="0"/>
                <a:t>Cocoa and Cocoa Touch (Objective-C, Swift)</a:t>
              </a:r>
            </a:p>
          </p:txBody>
        </p:sp>
        <p:sp>
          <p:nvSpPr>
            <p:cNvPr id="8" name="TextBox 7">
              <a:extLst>
                <a:ext uri="{FF2B5EF4-FFF2-40B4-BE49-F238E27FC236}">
                  <a16:creationId xmlns:a16="http://schemas.microsoft.com/office/drawing/2014/main" id="{4EE2F557-A717-F752-6A34-33A2B6FFFB19}"/>
                </a:ext>
              </a:extLst>
            </p:cNvPr>
            <p:cNvSpPr txBox="1"/>
            <p:nvPr/>
          </p:nvSpPr>
          <p:spPr>
            <a:xfrm>
              <a:off x="6512490" y="3019147"/>
              <a:ext cx="3276923" cy="369332"/>
            </a:xfrm>
            <a:prstGeom prst="rect">
              <a:avLst/>
            </a:prstGeom>
            <a:noFill/>
          </p:spPr>
          <p:txBody>
            <a:bodyPr wrap="none" rtlCol="0">
              <a:spAutoFit/>
            </a:bodyPr>
            <a:lstStyle/>
            <a:p>
              <a:r>
                <a:rPr lang="en-US" dirty="0"/>
                <a:t>Aqua (macOS), Springboard (iOS)</a:t>
              </a:r>
            </a:p>
          </p:txBody>
        </p:sp>
        <p:sp>
          <p:nvSpPr>
            <p:cNvPr id="9" name="TextBox 8">
              <a:extLst>
                <a:ext uri="{FF2B5EF4-FFF2-40B4-BE49-F238E27FC236}">
                  <a16:creationId xmlns:a16="http://schemas.microsoft.com/office/drawing/2014/main" id="{136144F5-ADA3-ACA2-2B19-ADAF8BB3AA5D}"/>
                </a:ext>
              </a:extLst>
            </p:cNvPr>
            <p:cNvSpPr txBox="1"/>
            <p:nvPr/>
          </p:nvSpPr>
          <p:spPr>
            <a:xfrm>
              <a:off x="6512490" y="4687748"/>
              <a:ext cx="4134978" cy="369332"/>
            </a:xfrm>
            <a:prstGeom prst="rect">
              <a:avLst/>
            </a:prstGeom>
            <a:noFill/>
          </p:spPr>
          <p:txBody>
            <a:bodyPr wrap="none" rtlCol="0">
              <a:spAutoFit/>
            </a:bodyPr>
            <a:lstStyle/>
            <a:p>
              <a:r>
                <a:rPr lang="en-US" dirty="0"/>
                <a:t>Graphics and media, </a:t>
              </a:r>
              <a:r>
                <a:rPr lang="en-US" dirty="0" err="1"/>
                <a:t>Quicktime</a:t>
              </a:r>
              <a:r>
                <a:rPr lang="en-US" dirty="0"/>
                <a:t> &amp; OpenGL</a:t>
              </a:r>
            </a:p>
          </p:txBody>
        </p:sp>
        <p:sp>
          <p:nvSpPr>
            <p:cNvPr id="10" name="TextBox 9">
              <a:extLst>
                <a:ext uri="{FF2B5EF4-FFF2-40B4-BE49-F238E27FC236}">
                  <a16:creationId xmlns:a16="http://schemas.microsoft.com/office/drawing/2014/main" id="{B05E8DCB-0095-399D-4F34-F08EFB233BBB}"/>
                </a:ext>
              </a:extLst>
            </p:cNvPr>
            <p:cNvSpPr txBox="1"/>
            <p:nvPr/>
          </p:nvSpPr>
          <p:spPr>
            <a:xfrm>
              <a:off x="6512490" y="5558316"/>
              <a:ext cx="3755195" cy="369332"/>
            </a:xfrm>
            <a:prstGeom prst="rect">
              <a:avLst/>
            </a:prstGeom>
            <a:noFill/>
          </p:spPr>
          <p:txBody>
            <a:bodyPr wrap="none" rtlCol="0">
              <a:spAutoFit/>
            </a:bodyPr>
            <a:lstStyle/>
            <a:p>
              <a:r>
                <a:rPr lang="en-US" dirty="0"/>
                <a:t>Mac microkernel and BSD UNIX kernel</a:t>
              </a:r>
            </a:p>
          </p:txBody>
        </p:sp>
      </p:grpSp>
    </p:spTree>
    <p:extLst>
      <p:ext uri="{BB962C8B-B14F-4D97-AF65-F5344CB8AC3E}">
        <p14:creationId xmlns:p14="http://schemas.microsoft.com/office/powerpoint/2010/main" val="2028442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C510B-4DED-DFA4-2DD7-ACD16C1E46E6}"/>
              </a:ext>
            </a:extLst>
          </p:cNvPr>
          <p:cNvSpPr>
            <a:spLocks noGrp="1"/>
          </p:cNvSpPr>
          <p:nvPr>
            <p:ph type="title"/>
          </p:nvPr>
        </p:nvSpPr>
        <p:spPr/>
        <p:txBody>
          <a:bodyPr/>
          <a:lstStyle/>
          <a:p>
            <a:r>
              <a:rPr lang="en-US" altLang="en-US" dirty="0"/>
              <a:t>The Structure of Darwin</a:t>
            </a:r>
            <a:endParaRPr lang="en-US" dirty="0"/>
          </a:p>
        </p:txBody>
      </p:sp>
      <p:sp>
        <p:nvSpPr>
          <p:cNvPr id="4" name="Date Placeholder 3">
            <a:extLst>
              <a:ext uri="{FF2B5EF4-FFF2-40B4-BE49-F238E27FC236}">
                <a16:creationId xmlns:a16="http://schemas.microsoft.com/office/drawing/2014/main" id="{57AB660E-19FE-7BEC-F447-73C121D796A6}"/>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9477EC46-659F-A6FA-A5CE-8224486AEA13}"/>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CB1F1DA0-0549-BE80-72AA-CF89F9FBFF76}"/>
              </a:ext>
            </a:extLst>
          </p:cNvPr>
          <p:cNvSpPr>
            <a:spLocks noGrp="1"/>
          </p:cNvSpPr>
          <p:nvPr>
            <p:ph type="sldNum" sz="quarter" idx="12"/>
          </p:nvPr>
        </p:nvSpPr>
        <p:spPr/>
        <p:txBody>
          <a:bodyPr/>
          <a:lstStyle/>
          <a:p>
            <a:fld id="{08112426-A8BD-49BC-9277-32B42780BA1E}" type="slidenum">
              <a:rPr lang="en-US" smtClean="0"/>
              <a:t>42</a:t>
            </a:fld>
            <a:endParaRPr lang="en-US"/>
          </a:p>
        </p:txBody>
      </p:sp>
      <p:pic>
        <p:nvPicPr>
          <p:cNvPr id="7" name="Content Placeholder 5">
            <a:extLst>
              <a:ext uri="{FF2B5EF4-FFF2-40B4-BE49-F238E27FC236}">
                <a16:creationId xmlns:a16="http://schemas.microsoft.com/office/drawing/2014/main" id="{2866AF7A-D58E-C784-7A43-F0206474401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905513" y="1882176"/>
            <a:ext cx="4114799" cy="4282685"/>
          </a:xfrm>
        </p:spPr>
      </p:pic>
      <p:pic>
        <p:nvPicPr>
          <p:cNvPr id="1026" name="Picture 2">
            <a:extLst>
              <a:ext uri="{FF2B5EF4-FFF2-40B4-BE49-F238E27FC236}">
                <a16:creationId xmlns:a16="http://schemas.microsoft.com/office/drawing/2014/main" id="{8B1BE82D-3B71-1E6D-75D7-E05C02882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7583" y="403412"/>
            <a:ext cx="2181683" cy="27485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35C2D0-36CD-4737-9911-F2AA07B6A93D}"/>
              </a:ext>
            </a:extLst>
          </p:cNvPr>
          <p:cNvSpPr txBox="1"/>
          <p:nvPr/>
        </p:nvSpPr>
        <p:spPr>
          <a:xfrm>
            <a:off x="9659801" y="3244334"/>
            <a:ext cx="1877245" cy="369332"/>
          </a:xfrm>
          <a:prstGeom prst="rect">
            <a:avLst/>
          </a:prstGeom>
          <a:noFill/>
        </p:spPr>
        <p:txBody>
          <a:bodyPr wrap="none" rtlCol="0">
            <a:spAutoFit/>
          </a:bodyPr>
          <a:lstStyle/>
          <a:p>
            <a:r>
              <a:rPr lang="en-US" dirty="0"/>
              <a:t>Source: Wikipedia</a:t>
            </a:r>
          </a:p>
        </p:txBody>
      </p:sp>
    </p:spTree>
    <p:extLst>
      <p:ext uri="{BB962C8B-B14F-4D97-AF65-F5344CB8AC3E}">
        <p14:creationId xmlns:p14="http://schemas.microsoft.com/office/powerpoint/2010/main" val="3320766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CE82-FE68-A0CF-2ED7-DF2AFFD6A052}"/>
              </a:ext>
            </a:extLst>
          </p:cNvPr>
          <p:cNvSpPr>
            <a:spLocks noGrp="1"/>
          </p:cNvSpPr>
          <p:nvPr>
            <p:ph type="title"/>
          </p:nvPr>
        </p:nvSpPr>
        <p:spPr/>
        <p:txBody>
          <a:bodyPr/>
          <a:lstStyle/>
          <a:p>
            <a:r>
              <a:rPr lang="en-US" altLang="en-US" dirty="0"/>
              <a:t>Android</a:t>
            </a:r>
            <a:endParaRPr lang="en-US" dirty="0"/>
          </a:p>
        </p:txBody>
      </p:sp>
      <p:sp>
        <p:nvSpPr>
          <p:cNvPr id="3" name="Content Placeholder 2">
            <a:extLst>
              <a:ext uri="{FF2B5EF4-FFF2-40B4-BE49-F238E27FC236}">
                <a16:creationId xmlns:a16="http://schemas.microsoft.com/office/drawing/2014/main" id="{E380A3CC-C481-1B7D-4F18-993733C2D48A}"/>
              </a:ext>
            </a:extLst>
          </p:cNvPr>
          <p:cNvSpPr>
            <a:spLocks noGrp="1"/>
          </p:cNvSpPr>
          <p:nvPr>
            <p:ph idx="1"/>
          </p:nvPr>
        </p:nvSpPr>
        <p:spPr>
          <a:xfrm>
            <a:off x="838199" y="1825625"/>
            <a:ext cx="10360511" cy="4351338"/>
          </a:xfrm>
        </p:spPr>
        <p:txBody>
          <a:bodyPr>
            <a:normAutofit fontScale="70000" lnSpcReduction="20000"/>
          </a:bodyPr>
          <a:lstStyle/>
          <a:p>
            <a:r>
              <a:rPr lang="en-US" altLang="en-US" dirty="0"/>
              <a:t>Developed by Open Handset Alliance (mostly Google)</a:t>
            </a:r>
          </a:p>
          <a:p>
            <a:pPr lvl="1"/>
            <a:r>
              <a:rPr lang="en-US" altLang="en-US" dirty="0"/>
              <a:t>Open Source</a:t>
            </a:r>
          </a:p>
          <a:p>
            <a:r>
              <a:rPr lang="en-US" altLang="en-US" dirty="0"/>
              <a:t>Similar stack to iOS</a:t>
            </a:r>
          </a:p>
          <a:p>
            <a:endParaRPr lang="en-US" altLang="en-US" dirty="0"/>
          </a:p>
          <a:p>
            <a:r>
              <a:rPr lang="en-US" altLang="en-US" dirty="0"/>
              <a:t>Based on Linux kernel but modified</a:t>
            </a:r>
          </a:p>
          <a:p>
            <a:pPr lvl="1"/>
            <a:r>
              <a:rPr lang="en-US" altLang="en-US" dirty="0"/>
              <a:t>Provides process, memory, device-driver management</a:t>
            </a:r>
          </a:p>
          <a:p>
            <a:pPr lvl="1"/>
            <a:r>
              <a:rPr lang="en-US" altLang="en-US" dirty="0"/>
              <a:t>Adds power management </a:t>
            </a:r>
          </a:p>
          <a:p>
            <a:endParaRPr lang="en-US" altLang="en-US" dirty="0"/>
          </a:p>
          <a:p>
            <a:r>
              <a:rPr lang="en-US" altLang="en-US" dirty="0"/>
              <a:t>Runtime environment includes core set of libraries and Android </a:t>
            </a:r>
            <a:r>
              <a:rPr lang="en-US" altLang="en-US" dirty="0" err="1"/>
              <a:t>RunTime</a:t>
            </a:r>
            <a:r>
              <a:rPr lang="en-US" altLang="en-US" dirty="0"/>
              <a:t> (ART)</a:t>
            </a:r>
          </a:p>
          <a:p>
            <a:pPr lvl="1"/>
            <a:r>
              <a:rPr lang="en-US" altLang="en-US" dirty="0"/>
              <a:t>Apps developed in Java plus Android API</a:t>
            </a:r>
          </a:p>
          <a:p>
            <a:pPr lvl="2"/>
            <a:r>
              <a:rPr lang="en-US" altLang="en-US" sz="2300" dirty="0"/>
              <a:t>Java class files compiled to Java bytecode then translated to executable .</a:t>
            </a:r>
            <a:r>
              <a:rPr lang="en-US" altLang="en-US" sz="2300" dirty="0" err="1"/>
              <a:t>dex</a:t>
            </a:r>
            <a:r>
              <a:rPr lang="en-US" altLang="en-US" sz="2300" dirty="0"/>
              <a:t> file.</a:t>
            </a:r>
          </a:p>
          <a:p>
            <a:endParaRPr lang="en-US" altLang="en-US" dirty="0"/>
          </a:p>
          <a:p>
            <a:r>
              <a:rPr lang="en-US" altLang="en-US" dirty="0"/>
              <a:t>Libraries include frameworks for web browser (</a:t>
            </a:r>
            <a:r>
              <a:rPr lang="en-US" altLang="en-US" dirty="0" err="1"/>
              <a:t>webkit</a:t>
            </a:r>
            <a:r>
              <a:rPr lang="en-US" altLang="en-US" dirty="0"/>
              <a:t>), database (SQLite), multimedia, smaller </a:t>
            </a:r>
            <a:r>
              <a:rPr lang="en-US" altLang="en-US" dirty="0" err="1"/>
              <a:t>libc</a:t>
            </a:r>
            <a:endParaRPr lang="en-US" altLang="en-US" dirty="0"/>
          </a:p>
          <a:p>
            <a:endParaRPr lang="en-US" dirty="0"/>
          </a:p>
        </p:txBody>
      </p:sp>
      <p:sp>
        <p:nvSpPr>
          <p:cNvPr id="4" name="Date Placeholder 3">
            <a:extLst>
              <a:ext uri="{FF2B5EF4-FFF2-40B4-BE49-F238E27FC236}">
                <a16:creationId xmlns:a16="http://schemas.microsoft.com/office/drawing/2014/main" id="{43E90A84-F8C7-DF54-A501-667D52A9928E}"/>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E1285922-6BE5-7136-BCB6-E8923116C7EF}"/>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880401A7-7A96-BB55-F811-E399B55545B3}"/>
              </a:ext>
            </a:extLst>
          </p:cNvPr>
          <p:cNvSpPr>
            <a:spLocks noGrp="1"/>
          </p:cNvSpPr>
          <p:nvPr>
            <p:ph type="sldNum" sz="quarter" idx="12"/>
          </p:nvPr>
        </p:nvSpPr>
        <p:spPr/>
        <p:txBody>
          <a:bodyPr/>
          <a:lstStyle/>
          <a:p>
            <a:fld id="{08112426-A8BD-49BC-9277-32B42780BA1E}" type="slidenum">
              <a:rPr lang="en-US" smtClean="0"/>
              <a:t>43</a:t>
            </a:fld>
            <a:endParaRPr lang="en-US"/>
          </a:p>
        </p:txBody>
      </p:sp>
    </p:spTree>
    <p:extLst>
      <p:ext uri="{BB962C8B-B14F-4D97-AF65-F5344CB8AC3E}">
        <p14:creationId xmlns:p14="http://schemas.microsoft.com/office/powerpoint/2010/main" val="1247201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AE7D3-15DC-0437-2E35-C5AD502971B3}"/>
              </a:ext>
            </a:extLst>
          </p:cNvPr>
          <p:cNvSpPr>
            <a:spLocks noGrp="1"/>
          </p:cNvSpPr>
          <p:nvPr>
            <p:ph type="title"/>
          </p:nvPr>
        </p:nvSpPr>
        <p:spPr/>
        <p:txBody>
          <a:bodyPr/>
          <a:lstStyle/>
          <a:p>
            <a:r>
              <a:rPr lang="en-US" altLang="en-US" dirty="0"/>
              <a:t>Android Architecture</a:t>
            </a:r>
            <a:endParaRPr lang="en-US" dirty="0"/>
          </a:p>
        </p:txBody>
      </p:sp>
      <p:sp>
        <p:nvSpPr>
          <p:cNvPr id="4" name="Date Placeholder 3">
            <a:extLst>
              <a:ext uri="{FF2B5EF4-FFF2-40B4-BE49-F238E27FC236}">
                <a16:creationId xmlns:a16="http://schemas.microsoft.com/office/drawing/2014/main" id="{3385D460-82C5-5458-F3F3-7D70DFE6AB83}"/>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29E24068-62FF-4371-1ECF-D67C56AF75A5}"/>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BD81F5DF-7C9D-957D-FC8E-A75266D276A3}"/>
              </a:ext>
            </a:extLst>
          </p:cNvPr>
          <p:cNvSpPr>
            <a:spLocks noGrp="1"/>
          </p:cNvSpPr>
          <p:nvPr>
            <p:ph type="sldNum" sz="quarter" idx="12"/>
          </p:nvPr>
        </p:nvSpPr>
        <p:spPr/>
        <p:txBody>
          <a:bodyPr/>
          <a:lstStyle/>
          <a:p>
            <a:fld id="{08112426-A8BD-49BC-9277-32B42780BA1E}" type="slidenum">
              <a:rPr lang="en-US" smtClean="0"/>
              <a:t>44</a:t>
            </a:fld>
            <a:endParaRPr lang="en-US"/>
          </a:p>
        </p:txBody>
      </p:sp>
      <p:pic>
        <p:nvPicPr>
          <p:cNvPr id="7" name="Picture 2">
            <a:extLst>
              <a:ext uri="{FF2B5EF4-FFF2-40B4-BE49-F238E27FC236}">
                <a16:creationId xmlns:a16="http://schemas.microsoft.com/office/drawing/2014/main" id="{5B5AE38C-88AF-487D-AABD-8500AA32B03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7671" y="1847850"/>
            <a:ext cx="2798104"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57B9D8AD-987F-CBE6-5A8C-3E91AF260EAA}"/>
              </a:ext>
            </a:extLst>
          </p:cNvPr>
          <p:cNvSpPr txBox="1"/>
          <p:nvPr/>
        </p:nvSpPr>
        <p:spPr>
          <a:xfrm>
            <a:off x="6037481" y="4485939"/>
            <a:ext cx="3648884" cy="646331"/>
          </a:xfrm>
          <a:prstGeom prst="rect">
            <a:avLst/>
          </a:prstGeom>
          <a:noFill/>
        </p:spPr>
        <p:txBody>
          <a:bodyPr wrap="none" rtlCol="0">
            <a:spAutoFit/>
          </a:bodyPr>
          <a:lstStyle/>
          <a:p>
            <a:r>
              <a:rPr lang="en-US" dirty="0"/>
              <a:t>Hardware Abstraction Layer (HAL)</a:t>
            </a:r>
          </a:p>
          <a:p>
            <a:r>
              <a:rPr lang="en-US" dirty="0"/>
              <a:t>Bionic: standard C library for Android</a:t>
            </a:r>
          </a:p>
        </p:txBody>
      </p:sp>
    </p:spTree>
    <p:extLst>
      <p:ext uri="{BB962C8B-B14F-4D97-AF65-F5344CB8AC3E}">
        <p14:creationId xmlns:p14="http://schemas.microsoft.com/office/powerpoint/2010/main" val="2602550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2B4F-7F40-75CB-B4FE-CCD498508EEB}"/>
              </a:ext>
            </a:extLst>
          </p:cNvPr>
          <p:cNvSpPr>
            <a:spLocks noGrp="1"/>
          </p:cNvSpPr>
          <p:nvPr>
            <p:ph type="title"/>
          </p:nvPr>
        </p:nvSpPr>
        <p:spPr/>
        <p:txBody>
          <a:bodyPr/>
          <a:lstStyle/>
          <a:p>
            <a:r>
              <a:rPr lang="en-US" altLang="en-US" sz="4400" dirty="0"/>
              <a:t>Building and Booting an Operating System</a:t>
            </a:r>
            <a:endParaRPr lang="en-US" dirty="0"/>
          </a:p>
        </p:txBody>
      </p:sp>
      <p:sp>
        <p:nvSpPr>
          <p:cNvPr id="3" name="Content Placeholder 2">
            <a:extLst>
              <a:ext uri="{FF2B5EF4-FFF2-40B4-BE49-F238E27FC236}">
                <a16:creationId xmlns:a16="http://schemas.microsoft.com/office/drawing/2014/main" id="{2C6AC55D-3141-31F6-699C-DCD31091D527}"/>
              </a:ext>
            </a:extLst>
          </p:cNvPr>
          <p:cNvSpPr>
            <a:spLocks noGrp="1"/>
          </p:cNvSpPr>
          <p:nvPr>
            <p:ph idx="1"/>
          </p:nvPr>
        </p:nvSpPr>
        <p:spPr/>
        <p:txBody>
          <a:bodyPr>
            <a:normAutofit lnSpcReduction="10000"/>
          </a:bodyPr>
          <a:lstStyle/>
          <a:p>
            <a:r>
              <a:rPr lang="en-US" altLang="en-US" dirty="0"/>
              <a:t>Operating systems generally designed to run on a class of systems with variety of peripherals</a:t>
            </a:r>
          </a:p>
          <a:p>
            <a:endParaRPr lang="en-US" altLang="en-US" dirty="0"/>
          </a:p>
          <a:p>
            <a:r>
              <a:rPr lang="en-US" altLang="en-US" dirty="0"/>
              <a:t>Commonly, operating system already installed on purchased computer</a:t>
            </a:r>
          </a:p>
          <a:p>
            <a:pPr lvl="1"/>
            <a:r>
              <a:rPr lang="en-US" altLang="en-US" dirty="0"/>
              <a:t>But can build and install some other operating systems</a:t>
            </a:r>
          </a:p>
          <a:p>
            <a:pPr lvl="1"/>
            <a:r>
              <a:rPr lang="en-US" altLang="en-US" dirty="0"/>
              <a:t>If generating an operating system from scratch</a:t>
            </a:r>
          </a:p>
          <a:p>
            <a:pPr lvl="2"/>
            <a:r>
              <a:rPr lang="en-US" altLang="en-US" dirty="0"/>
              <a:t>Write the operating system source code</a:t>
            </a:r>
          </a:p>
          <a:p>
            <a:pPr lvl="2"/>
            <a:r>
              <a:rPr lang="en-US" altLang="en-US" dirty="0"/>
              <a:t>Configure the operating system for the system on which it will run</a:t>
            </a:r>
          </a:p>
          <a:p>
            <a:pPr lvl="2"/>
            <a:r>
              <a:rPr lang="en-US" altLang="en-US" dirty="0"/>
              <a:t>Compile the operating system</a:t>
            </a:r>
          </a:p>
          <a:p>
            <a:pPr lvl="2"/>
            <a:r>
              <a:rPr lang="en-US" altLang="en-US" dirty="0"/>
              <a:t>Install the operating system</a:t>
            </a:r>
          </a:p>
          <a:p>
            <a:pPr lvl="2"/>
            <a:r>
              <a:rPr lang="en-US" altLang="en-US" dirty="0"/>
              <a:t>Boot the computer and its new operating system</a:t>
            </a:r>
          </a:p>
          <a:p>
            <a:endParaRPr lang="en-US" dirty="0"/>
          </a:p>
        </p:txBody>
      </p:sp>
      <p:sp>
        <p:nvSpPr>
          <p:cNvPr id="4" name="Date Placeholder 3">
            <a:extLst>
              <a:ext uri="{FF2B5EF4-FFF2-40B4-BE49-F238E27FC236}">
                <a16:creationId xmlns:a16="http://schemas.microsoft.com/office/drawing/2014/main" id="{065BA4A7-275D-24F0-C361-672E4242C053}"/>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010FC8C2-5299-728C-2BC2-ABC0DDE2504C}"/>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E18DD174-436E-7F2C-53F7-221B129DC1DB}"/>
              </a:ext>
            </a:extLst>
          </p:cNvPr>
          <p:cNvSpPr>
            <a:spLocks noGrp="1"/>
          </p:cNvSpPr>
          <p:nvPr>
            <p:ph type="sldNum" sz="quarter" idx="12"/>
          </p:nvPr>
        </p:nvSpPr>
        <p:spPr/>
        <p:txBody>
          <a:bodyPr/>
          <a:lstStyle/>
          <a:p>
            <a:fld id="{08112426-A8BD-49BC-9277-32B42780BA1E}" type="slidenum">
              <a:rPr lang="en-US" smtClean="0"/>
              <a:t>45</a:t>
            </a:fld>
            <a:endParaRPr lang="en-US"/>
          </a:p>
        </p:txBody>
      </p:sp>
    </p:spTree>
    <p:extLst>
      <p:ext uri="{BB962C8B-B14F-4D97-AF65-F5344CB8AC3E}">
        <p14:creationId xmlns:p14="http://schemas.microsoft.com/office/powerpoint/2010/main" val="3422410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9247-7DD2-30B9-7A53-14932A8BC3F0}"/>
              </a:ext>
            </a:extLst>
          </p:cNvPr>
          <p:cNvSpPr>
            <a:spLocks noGrp="1"/>
          </p:cNvSpPr>
          <p:nvPr>
            <p:ph type="title"/>
          </p:nvPr>
        </p:nvSpPr>
        <p:spPr/>
        <p:txBody>
          <a:bodyPr/>
          <a:lstStyle/>
          <a:p>
            <a:r>
              <a:rPr lang="en-US" altLang="en-US" dirty="0"/>
              <a:t>Building and Booting Linux</a:t>
            </a:r>
            <a:endParaRPr lang="en-US" dirty="0"/>
          </a:p>
        </p:txBody>
      </p:sp>
      <p:sp>
        <p:nvSpPr>
          <p:cNvPr id="3" name="Content Placeholder 2">
            <a:extLst>
              <a:ext uri="{FF2B5EF4-FFF2-40B4-BE49-F238E27FC236}">
                <a16:creationId xmlns:a16="http://schemas.microsoft.com/office/drawing/2014/main" id="{99D96571-FDF6-FC3E-F258-A61162A870A0}"/>
              </a:ext>
            </a:extLst>
          </p:cNvPr>
          <p:cNvSpPr>
            <a:spLocks noGrp="1"/>
          </p:cNvSpPr>
          <p:nvPr>
            <p:ph idx="1"/>
          </p:nvPr>
        </p:nvSpPr>
        <p:spPr/>
        <p:txBody>
          <a:bodyPr/>
          <a:lstStyle/>
          <a:p>
            <a:r>
              <a:rPr lang="en-US" altLang="en-US" dirty="0"/>
              <a:t>Download Linux source code (</a:t>
            </a:r>
            <a:r>
              <a:rPr lang="en-US" altLang="en-US" dirty="0">
                <a:solidFill>
                  <a:srgbClr val="996600"/>
                </a:solidFill>
              </a:rPr>
              <a:t>http://www.kernel.org</a:t>
            </a:r>
            <a:r>
              <a:rPr lang="en-US" altLang="en-US" dirty="0"/>
              <a:t>)</a:t>
            </a:r>
          </a:p>
          <a:p>
            <a:endParaRPr lang="en-US" altLang="en-US" dirty="0"/>
          </a:p>
          <a:p>
            <a:r>
              <a:rPr lang="en-US" altLang="en-US" dirty="0"/>
              <a:t>Configure kernel via "</a:t>
            </a:r>
            <a:r>
              <a:rPr lang="en-US" altLang="en-US" sz="2000" dirty="0">
                <a:latin typeface="Courier New" panose="02070309020205020404" pitchFamily="49" charset="0"/>
                <a:cs typeface="Courier New" panose="02070309020205020404" pitchFamily="49" charset="0"/>
              </a:rPr>
              <a:t>make </a:t>
            </a:r>
            <a:r>
              <a:rPr lang="en-US" altLang="en-US" sz="2000" dirty="0" err="1">
                <a:latin typeface="Courier New" panose="02070309020205020404" pitchFamily="49" charset="0"/>
                <a:cs typeface="Courier New" panose="02070309020205020404" pitchFamily="49" charset="0"/>
              </a:rPr>
              <a:t>menuconfig</a:t>
            </a:r>
            <a:r>
              <a:rPr lang="en-US" altLang="en-US" dirty="0"/>
              <a:t>"</a:t>
            </a:r>
          </a:p>
          <a:p>
            <a:endParaRPr lang="en-US" altLang="en-US" dirty="0"/>
          </a:p>
          <a:p>
            <a:r>
              <a:rPr lang="en-US" altLang="en-US" dirty="0"/>
              <a:t>Compile the kernel using "</a:t>
            </a:r>
            <a:r>
              <a:rPr lang="en-US" altLang="en-US" dirty="0">
                <a:latin typeface="Courier New" panose="02070309020205020404" pitchFamily="49" charset="0"/>
                <a:cs typeface="Courier New" panose="02070309020205020404" pitchFamily="49" charset="0"/>
              </a:rPr>
              <a:t>make</a:t>
            </a:r>
            <a:r>
              <a:rPr lang="en-US" altLang="en-US" dirty="0"/>
              <a:t>"</a:t>
            </a:r>
          </a:p>
          <a:p>
            <a:pPr lvl="1"/>
            <a:r>
              <a:rPr lang="en-US" altLang="en-US" dirty="0"/>
              <a:t>Produces </a:t>
            </a:r>
            <a:r>
              <a:rPr lang="en-US" altLang="en-US" dirty="0" err="1">
                <a:latin typeface="Courier New" panose="02070309020205020404" pitchFamily="49" charset="0"/>
                <a:cs typeface="Courier New" panose="02070309020205020404" pitchFamily="49" charset="0"/>
              </a:rPr>
              <a:t>vmlinuz</a:t>
            </a:r>
            <a:r>
              <a:rPr lang="en-US" altLang="en-US" dirty="0"/>
              <a:t>, the kernel image</a:t>
            </a:r>
          </a:p>
          <a:p>
            <a:pPr lvl="1"/>
            <a:r>
              <a:rPr lang="en-US" altLang="en-US" dirty="0"/>
              <a:t>Compile kernel modules via "</a:t>
            </a:r>
            <a:r>
              <a:rPr lang="en-US" altLang="en-US" dirty="0">
                <a:latin typeface="Courier New" panose="02070309020205020404" pitchFamily="49" charset="0"/>
                <a:cs typeface="Courier New" panose="02070309020205020404" pitchFamily="49" charset="0"/>
              </a:rPr>
              <a:t>make modules</a:t>
            </a:r>
            <a:r>
              <a:rPr lang="en-US" altLang="en-US" dirty="0"/>
              <a:t>"</a:t>
            </a:r>
          </a:p>
          <a:p>
            <a:pPr lvl="1"/>
            <a:r>
              <a:rPr lang="en-US" altLang="en-US" dirty="0"/>
              <a:t>Install kernel modules into </a:t>
            </a:r>
            <a:r>
              <a:rPr lang="en-US" altLang="en-US" dirty="0" err="1">
                <a:latin typeface="Courier New" panose="02070309020205020404" pitchFamily="49" charset="0"/>
                <a:cs typeface="Courier New" panose="02070309020205020404" pitchFamily="49" charset="0"/>
              </a:rPr>
              <a:t>vmlinuz</a:t>
            </a:r>
            <a:r>
              <a:rPr lang="en-US" altLang="en-US" dirty="0"/>
              <a:t> via "</a:t>
            </a:r>
            <a:r>
              <a:rPr lang="en-US" altLang="en-US" dirty="0">
                <a:latin typeface="Courier New" panose="02070309020205020404" pitchFamily="49" charset="0"/>
                <a:cs typeface="Courier New" panose="02070309020205020404" pitchFamily="49" charset="0"/>
              </a:rPr>
              <a:t>make </a:t>
            </a:r>
            <a:r>
              <a:rPr lang="en-US" altLang="en-US" dirty="0" err="1">
                <a:latin typeface="Courier New" panose="02070309020205020404" pitchFamily="49" charset="0"/>
                <a:cs typeface="Courier New" panose="02070309020205020404" pitchFamily="49" charset="0"/>
              </a:rPr>
              <a:t>modules_install</a:t>
            </a:r>
            <a:r>
              <a:rPr lang="en-US" altLang="en-US" dirty="0"/>
              <a:t>"</a:t>
            </a:r>
          </a:p>
          <a:p>
            <a:pPr lvl="1"/>
            <a:r>
              <a:rPr lang="en-US" altLang="en-US" dirty="0"/>
              <a:t>Install new kernel on the system via "</a:t>
            </a:r>
            <a:r>
              <a:rPr lang="en-US" altLang="en-US" dirty="0">
                <a:latin typeface="Courier New" panose="02070309020205020404" pitchFamily="49" charset="0"/>
                <a:cs typeface="Courier New" panose="02070309020205020404" pitchFamily="49" charset="0"/>
              </a:rPr>
              <a:t>make install</a:t>
            </a:r>
            <a:r>
              <a:rPr lang="en-US" altLang="en-US" dirty="0"/>
              <a:t>"</a:t>
            </a:r>
          </a:p>
          <a:p>
            <a:endParaRPr lang="en-US" altLang="en-US" dirty="0"/>
          </a:p>
          <a:p>
            <a:endParaRPr lang="en-US" dirty="0"/>
          </a:p>
        </p:txBody>
      </p:sp>
      <p:sp>
        <p:nvSpPr>
          <p:cNvPr id="4" name="Date Placeholder 3">
            <a:extLst>
              <a:ext uri="{FF2B5EF4-FFF2-40B4-BE49-F238E27FC236}">
                <a16:creationId xmlns:a16="http://schemas.microsoft.com/office/drawing/2014/main" id="{34E3C39B-EF5D-1A09-F39D-1667BB35B7A3}"/>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8B74A63B-4B13-30BA-8B9C-82015A7272E9}"/>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71353F31-5F40-3FE0-B92C-6C6601B99FED}"/>
              </a:ext>
            </a:extLst>
          </p:cNvPr>
          <p:cNvSpPr>
            <a:spLocks noGrp="1"/>
          </p:cNvSpPr>
          <p:nvPr>
            <p:ph type="sldNum" sz="quarter" idx="12"/>
          </p:nvPr>
        </p:nvSpPr>
        <p:spPr/>
        <p:txBody>
          <a:bodyPr/>
          <a:lstStyle/>
          <a:p>
            <a:fld id="{08112426-A8BD-49BC-9277-32B42780BA1E}" type="slidenum">
              <a:rPr lang="en-US" smtClean="0"/>
              <a:t>46</a:t>
            </a:fld>
            <a:endParaRPr lang="en-US"/>
          </a:p>
        </p:txBody>
      </p:sp>
    </p:spTree>
    <p:extLst>
      <p:ext uri="{BB962C8B-B14F-4D97-AF65-F5344CB8AC3E}">
        <p14:creationId xmlns:p14="http://schemas.microsoft.com/office/powerpoint/2010/main" val="8299802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1BAE8-E1CF-5CB0-B0B4-39CAFE6AC67C}"/>
              </a:ext>
            </a:extLst>
          </p:cNvPr>
          <p:cNvSpPr>
            <a:spLocks noGrp="1"/>
          </p:cNvSpPr>
          <p:nvPr>
            <p:ph type="title"/>
          </p:nvPr>
        </p:nvSpPr>
        <p:spPr/>
        <p:txBody>
          <a:bodyPr/>
          <a:lstStyle/>
          <a:p>
            <a:r>
              <a:rPr lang="en-US" altLang="en-US" dirty="0"/>
              <a:t>System Boot</a:t>
            </a:r>
            <a:endParaRPr lang="en-US" dirty="0"/>
          </a:p>
        </p:txBody>
      </p:sp>
      <p:sp>
        <p:nvSpPr>
          <p:cNvPr id="3" name="Content Placeholder 2">
            <a:extLst>
              <a:ext uri="{FF2B5EF4-FFF2-40B4-BE49-F238E27FC236}">
                <a16:creationId xmlns:a16="http://schemas.microsoft.com/office/drawing/2014/main" id="{244BC86B-78ED-9CED-44F6-0BECE505B8D6}"/>
              </a:ext>
            </a:extLst>
          </p:cNvPr>
          <p:cNvSpPr>
            <a:spLocks noGrp="1"/>
          </p:cNvSpPr>
          <p:nvPr>
            <p:ph idx="1"/>
          </p:nvPr>
        </p:nvSpPr>
        <p:spPr>
          <a:xfrm>
            <a:off x="838200" y="1825624"/>
            <a:ext cx="10515600" cy="4468849"/>
          </a:xfrm>
        </p:spPr>
        <p:txBody>
          <a:bodyPr>
            <a:normAutofit fontScale="77500" lnSpcReduction="20000"/>
          </a:bodyPr>
          <a:lstStyle/>
          <a:p>
            <a:r>
              <a:rPr lang="en-US" altLang="en-US" dirty="0"/>
              <a:t>When power initialized on system, execution starts at a fixed memory location</a:t>
            </a:r>
          </a:p>
          <a:p>
            <a:endParaRPr lang="en-US" altLang="en-US" dirty="0"/>
          </a:p>
          <a:p>
            <a:r>
              <a:rPr lang="en-US" altLang="en-US" dirty="0"/>
              <a:t>Operating system must be made available to hardware so hardware can start it</a:t>
            </a:r>
          </a:p>
          <a:p>
            <a:pPr lvl="1"/>
            <a:r>
              <a:rPr lang="en-US" altLang="en-US" dirty="0"/>
              <a:t>Small piece of code – </a:t>
            </a:r>
            <a:r>
              <a:rPr lang="en-US" altLang="en-US" b="1" dirty="0">
                <a:solidFill>
                  <a:schemeClr val="accent6">
                    <a:lumMod val="75000"/>
                  </a:schemeClr>
                </a:solidFill>
                <a:latin typeface="+mj-lt"/>
              </a:rPr>
              <a:t>bootstrap</a:t>
            </a:r>
            <a:r>
              <a:rPr lang="en-US" altLang="en-US" b="1" dirty="0">
                <a:solidFill>
                  <a:schemeClr val="accent6">
                    <a:lumMod val="75000"/>
                  </a:schemeClr>
                </a:solidFill>
              </a:rPr>
              <a:t> </a:t>
            </a:r>
            <a:r>
              <a:rPr lang="en-US" altLang="en-US" b="1" dirty="0">
                <a:solidFill>
                  <a:schemeClr val="accent6">
                    <a:lumMod val="75000"/>
                  </a:schemeClr>
                </a:solidFill>
                <a:latin typeface="+mj-lt"/>
              </a:rPr>
              <a:t>loader</a:t>
            </a:r>
            <a:r>
              <a:rPr lang="en-US" altLang="en-US" dirty="0">
                <a:solidFill>
                  <a:schemeClr val="accent6">
                    <a:lumMod val="75000"/>
                  </a:schemeClr>
                </a:solidFill>
              </a:rPr>
              <a:t>, </a:t>
            </a:r>
            <a:r>
              <a:rPr lang="en-US" altLang="en-US" b="1" dirty="0">
                <a:solidFill>
                  <a:schemeClr val="accent6">
                    <a:lumMod val="75000"/>
                  </a:schemeClr>
                </a:solidFill>
                <a:latin typeface="+mj-lt"/>
              </a:rPr>
              <a:t>BIOS</a:t>
            </a:r>
            <a:r>
              <a:rPr lang="en-US" altLang="en-US" dirty="0"/>
              <a:t>, stored in </a:t>
            </a:r>
            <a:r>
              <a:rPr lang="en-US" altLang="en-US" b="1" dirty="0">
                <a:solidFill>
                  <a:schemeClr val="accent6">
                    <a:lumMod val="75000"/>
                  </a:schemeClr>
                </a:solidFill>
                <a:latin typeface="+mj-lt"/>
              </a:rPr>
              <a:t>ROM</a:t>
            </a:r>
            <a:r>
              <a:rPr lang="en-US" altLang="en-US" dirty="0"/>
              <a:t> or </a:t>
            </a:r>
            <a:r>
              <a:rPr lang="en-US" altLang="en-US" b="1" dirty="0">
                <a:solidFill>
                  <a:schemeClr val="accent6">
                    <a:lumMod val="75000"/>
                  </a:schemeClr>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chemeClr val="accent6">
                    <a:lumMod val="75000"/>
                  </a:schemeClr>
                </a:solidFill>
                <a:latin typeface="+mj-lt"/>
              </a:rPr>
              <a:t>boot</a:t>
            </a:r>
            <a:r>
              <a:rPr lang="en-US" altLang="en-US" b="1" dirty="0">
                <a:solidFill>
                  <a:schemeClr val="accent6">
                    <a:lumMod val="75000"/>
                  </a:schemeClr>
                </a:solidFill>
              </a:rPr>
              <a:t> </a:t>
            </a:r>
            <a:r>
              <a:rPr lang="en-US" altLang="en-US" b="1" dirty="0">
                <a:solidFill>
                  <a:schemeClr val="accent6">
                    <a:lumMod val="75000"/>
                  </a:schemeClr>
                </a:solidFill>
                <a:latin typeface="+mj-lt"/>
              </a:rPr>
              <a:t>block</a:t>
            </a:r>
            <a:r>
              <a:rPr lang="en-US" altLang="en-US" b="1" dirty="0">
                <a:solidFill>
                  <a:schemeClr val="accent6">
                    <a:lumMod val="75000"/>
                  </a:schemeClr>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chemeClr val="accent6">
                    <a:lumMod val="75000"/>
                  </a:schemeClr>
                </a:solidFill>
                <a:latin typeface="+mj-lt"/>
              </a:rPr>
              <a:t>Unified</a:t>
            </a:r>
            <a:r>
              <a:rPr lang="en-US" altLang="en-US" b="1" dirty="0">
                <a:solidFill>
                  <a:schemeClr val="accent6">
                    <a:lumMod val="75000"/>
                  </a:schemeClr>
                </a:solidFill>
              </a:rPr>
              <a:t> </a:t>
            </a:r>
            <a:r>
              <a:rPr lang="en-US" altLang="en-US" b="1" dirty="0">
                <a:solidFill>
                  <a:schemeClr val="accent6">
                    <a:lumMod val="75000"/>
                  </a:schemeClr>
                </a:solidFill>
                <a:latin typeface="+mj-lt"/>
              </a:rPr>
              <a:t>Extensible</a:t>
            </a:r>
            <a:r>
              <a:rPr lang="en-US" altLang="en-US" b="1" dirty="0">
                <a:solidFill>
                  <a:schemeClr val="accent6">
                    <a:lumMod val="75000"/>
                  </a:schemeClr>
                </a:solidFill>
              </a:rPr>
              <a:t> </a:t>
            </a:r>
            <a:r>
              <a:rPr lang="en-US" altLang="en-US" b="1" dirty="0">
                <a:solidFill>
                  <a:schemeClr val="accent6">
                    <a:lumMod val="75000"/>
                  </a:schemeClr>
                </a:solidFill>
                <a:latin typeface="+mj-lt"/>
              </a:rPr>
              <a:t>Firmware</a:t>
            </a:r>
            <a:r>
              <a:rPr lang="en-US" altLang="en-US" b="1" dirty="0">
                <a:solidFill>
                  <a:schemeClr val="accent6">
                    <a:lumMod val="75000"/>
                  </a:schemeClr>
                </a:solidFill>
              </a:rPr>
              <a:t> </a:t>
            </a:r>
            <a:r>
              <a:rPr lang="en-US" altLang="en-US" b="1" dirty="0">
                <a:solidFill>
                  <a:schemeClr val="accent6">
                    <a:lumMod val="75000"/>
                  </a:schemeClr>
                </a:solidFill>
                <a:latin typeface="+mj-lt"/>
              </a:rPr>
              <a:t>Interface</a:t>
            </a:r>
            <a:r>
              <a:rPr lang="en-US" altLang="en-US" b="1" dirty="0">
                <a:solidFill>
                  <a:schemeClr val="accent6">
                    <a:lumMod val="75000"/>
                  </a:schemeClr>
                </a:solidFill>
              </a:rPr>
              <a:t> </a:t>
            </a:r>
            <a:r>
              <a:rPr lang="en-US" altLang="en-US" dirty="0">
                <a:solidFill>
                  <a:schemeClr val="accent6">
                    <a:lumMod val="75000"/>
                  </a:schemeClr>
                </a:solidFill>
              </a:rPr>
              <a:t>(</a:t>
            </a:r>
            <a:r>
              <a:rPr lang="en-US" altLang="en-US" b="1" dirty="0">
                <a:solidFill>
                  <a:schemeClr val="accent6">
                    <a:lumMod val="75000"/>
                  </a:schemeClr>
                </a:solidFill>
                <a:latin typeface="+mj-lt"/>
              </a:rPr>
              <a:t>UEFI</a:t>
            </a:r>
            <a:r>
              <a:rPr lang="en-US" altLang="en-US" dirty="0">
                <a:solidFill>
                  <a:schemeClr val="accent6">
                    <a:lumMod val="75000"/>
                  </a:schemeClr>
                </a:solidFill>
              </a:rPr>
              <a:t>)</a:t>
            </a:r>
          </a:p>
          <a:p>
            <a:endParaRPr lang="en-US" altLang="en-US" dirty="0"/>
          </a:p>
          <a:p>
            <a:r>
              <a:rPr lang="en-US" altLang="en-US" dirty="0"/>
              <a:t>Common bootstrap loader, </a:t>
            </a:r>
            <a:r>
              <a:rPr lang="en-US" altLang="en-US" b="1" dirty="0">
                <a:solidFill>
                  <a:schemeClr val="accent6">
                    <a:lumMod val="75000"/>
                  </a:schemeClr>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chemeClr val="accent6">
                    <a:lumMod val="75000"/>
                  </a:schemeClr>
                </a:solidFill>
                <a:latin typeface="+mj-lt"/>
              </a:rPr>
              <a:t>running</a:t>
            </a:r>
          </a:p>
          <a:p>
            <a:r>
              <a:rPr lang="en-US" altLang="en-US" dirty="0"/>
              <a:t>Boot loaders frequently allow various boot states, such as recovery mode or single user mode</a:t>
            </a:r>
          </a:p>
          <a:p>
            <a:pPr lvl="1"/>
            <a:r>
              <a:rPr lang="en-US" altLang="en-US" dirty="0"/>
              <a:t>diagnosing hardware issues, fixing corrupt file systems</a:t>
            </a:r>
          </a:p>
          <a:p>
            <a:endParaRPr lang="en-US" dirty="0"/>
          </a:p>
        </p:txBody>
      </p:sp>
      <p:sp>
        <p:nvSpPr>
          <p:cNvPr id="4" name="Date Placeholder 3">
            <a:extLst>
              <a:ext uri="{FF2B5EF4-FFF2-40B4-BE49-F238E27FC236}">
                <a16:creationId xmlns:a16="http://schemas.microsoft.com/office/drawing/2014/main" id="{8B775ED0-241C-55BF-7028-61A19E82D514}"/>
              </a:ext>
            </a:extLst>
          </p:cNvPr>
          <p:cNvSpPr>
            <a:spLocks noGrp="1"/>
          </p:cNvSpPr>
          <p:nvPr>
            <p:ph type="dt" sz="half" idx="10"/>
          </p:nvPr>
        </p:nvSpPr>
        <p:spPr/>
        <p:txBody>
          <a:bodyPr/>
          <a:lstStyle/>
          <a:p>
            <a:fld id="{D8CF8907-0517-414D-9A7D-3A2A118A5DA8}" type="datetime1">
              <a:rPr lang="en-US" smtClean="0"/>
              <a:t>10/3/24</a:t>
            </a:fld>
            <a:endParaRPr lang="en-US" dirty="0"/>
          </a:p>
        </p:txBody>
      </p:sp>
      <p:sp>
        <p:nvSpPr>
          <p:cNvPr id="5" name="Footer Placeholder 4">
            <a:extLst>
              <a:ext uri="{FF2B5EF4-FFF2-40B4-BE49-F238E27FC236}">
                <a16:creationId xmlns:a16="http://schemas.microsoft.com/office/drawing/2014/main" id="{887C1DA7-29A7-08C2-B8F3-5C0CEE204154}"/>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A3EC1D1A-73D5-FD2D-5A62-30E4E54FFFEF}"/>
              </a:ext>
            </a:extLst>
          </p:cNvPr>
          <p:cNvSpPr>
            <a:spLocks noGrp="1"/>
          </p:cNvSpPr>
          <p:nvPr>
            <p:ph type="sldNum" sz="quarter" idx="12"/>
          </p:nvPr>
        </p:nvSpPr>
        <p:spPr/>
        <p:txBody>
          <a:bodyPr/>
          <a:lstStyle/>
          <a:p>
            <a:fld id="{08112426-A8BD-49BC-9277-32B42780BA1E}" type="slidenum">
              <a:rPr lang="en-US" smtClean="0"/>
              <a:t>47</a:t>
            </a:fld>
            <a:endParaRPr lang="en-US"/>
          </a:p>
        </p:txBody>
      </p:sp>
    </p:spTree>
    <p:extLst>
      <p:ext uri="{BB962C8B-B14F-4D97-AF65-F5344CB8AC3E}">
        <p14:creationId xmlns:p14="http://schemas.microsoft.com/office/powerpoint/2010/main" val="2111515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894D3-2940-9914-B270-CDF50FC44F1A}"/>
              </a:ext>
            </a:extLst>
          </p:cNvPr>
          <p:cNvSpPr>
            <a:spLocks noGrp="1"/>
          </p:cNvSpPr>
          <p:nvPr>
            <p:ph type="title"/>
          </p:nvPr>
        </p:nvSpPr>
        <p:spPr/>
        <p:txBody>
          <a:bodyPr/>
          <a:lstStyle/>
          <a:p>
            <a:r>
              <a:rPr lang="en-US" dirty="0"/>
              <a:t>A view of Operating System Services</a:t>
            </a:r>
          </a:p>
        </p:txBody>
      </p:sp>
      <p:sp>
        <p:nvSpPr>
          <p:cNvPr id="4" name="Date Placeholder 3">
            <a:extLst>
              <a:ext uri="{FF2B5EF4-FFF2-40B4-BE49-F238E27FC236}">
                <a16:creationId xmlns:a16="http://schemas.microsoft.com/office/drawing/2014/main" id="{72ED7A63-DE9D-076F-902F-7F727B8B660A}"/>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25AD758F-BBB9-09F0-B976-A56E6A304C1F}"/>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E4049E7F-B4B7-411A-B3D4-F531C40D7BA1}"/>
              </a:ext>
            </a:extLst>
          </p:cNvPr>
          <p:cNvSpPr>
            <a:spLocks noGrp="1"/>
          </p:cNvSpPr>
          <p:nvPr>
            <p:ph type="sldNum" sz="quarter" idx="12"/>
          </p:nvPr>
        </p:nvSpPr>
        <p:spPr/>
        <p:txBody>
          <a:bodyPr/>
          <a:lstStyle/>
          <a:p>
            <a:fld id="{08112426-A8BD-49BC-9277-32B42780BA1E}" type="slidenum">
              <a:rPr lang="en-US" smtClean="0"/>
              <a:t>5</a:t>
            </a:fld>
            <a:endParaRPr lang="en-US"/>
          </a:p>
        </p:txBody>
      </p:sp>
      <p:pic>
        <p:nvPicPr>
          <p:cNvPr id="7" name="Picture 2">
            <a:extLst>
              <a:ext uri="{FF2B5EF4-FFF2-40B4-BE49-F238E27FC236}">
                <a16:creationId xmlns:a16="http://schemas.microsoft.com/office/drawing/2014/main" id="{51574D15-5FC1-5269-E188-1C891157115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72436" y="1963325"/>
            <a:ext cx="8247127" cy="411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5978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A5FFD-284F-066A-36AD-870DAF571D78}"/>
              </a:ext>
            </a:extLst>
          </p:cNvPr>
          <p:cNvSpPr>
            <a:spLocks noGrp="1"/>
          </p:cNvSpPr>
          <p:nvPr>
            <p:ph type="title"/>
          </p:nvPr>
        </p:nvSpPr>
        <p:spPr/>
        <p:txBody>
          <a:bodyPr/>
          <a:lstStyle/>
          <a:p>
            <a:r>
              <a:rPr lang="en-US" dirty="0"/>
              <a:t>Operating-System Services (contd.)</a:t>
            </a:r>
          </a:p>
        </p:txBody>
      </p:sp>
      <p:sp>
        <p:nvSpPr>
          <p:cNvPr id="3" name="Content Placeholder 2">
            <a:extLst>
              <a:ext uri="{FF2B5EF4-FFF2-40B4-BE49-F238E27FC236}">
                <a16:creationId xmlns:a16="http://schemas.microsoft.com/office/drawing/2014/main" id="{E0E80F3A-4A97-2B1E-0028-04C7A3B728D3}"/>
              </a:ext>
            </a:extLst>
          </p:cNvPr>
          <p:cNvSpPr>
            <a:spLocks noGrp="1"/>
          </p:cNvSpPr>
          <p:nvPr>
            <p:ph idx="1"/>
          </p:nvPr>
        </p:nvSpPr>
        <p:spPr/>
        <p:txBody>
          <a:bodyPr>
            <a:normAutofit/>
          </a:bodyPr>
          <a:lstStyle/>
          <a:p>
            <a:pPr>
              <a:lnSpc>
                <a:spcPct val="90000"/>
              </a:lnSpc>
            </a:pPr>
            <a:r>
              <a:rPr lang="en-US" altLang="en-US" dirty="0"/>
              <a:t>Another set of OS functions exists for ensuring the efficient operation of the system itself via resource sharing</a:t>
            </a:r>
          </a:p>
          <a:p>
            <a:pPr lvl="1">
              <a:lnSpc>
                <a:spcPct val="90000"/>
              </a:lnSpc>
            </a:pPr>
            <a:r>
              <a:rPr lang="en-US" altLang="en-US" b="1" dirty="0"/>
              <a:t>Resource allocation - </a:t>
            </a:r>
            <a:r>
              <a:rPr lang="en-US" altLang="en-US" dirty="0"/>
              <a:t>When  multiple users or multiple jobs running concurrently, resources must be allocated to each of them</a:t>
            </a:r>
          </a:p>
          <a:p>
            <a:pPr lvl="2">
              <a:lnSpc>
                <a:spcPct val="90000"/>
              </a:lnSpc>
            </a:pPr>
            <a:r>
              <a:rPr lang="en-US" altLang="en-US" dirty="0"/>
              <a:t>Many types of resources -   CPU cycles, main memory, file storage, I/O devices.</a:t>
            </a:r>
          </a:p>
          <a:p>
            <a:pPr lvl="1">
              <a:lnSpc>
                <a:spcPct val="90000"/>
              </a:lnSpc>
            </a:pPr>
            <a:r>
              <a:rPr lang="en-US" altLang="en-US" b="1" dirty="0"/>
              <a:t>Logging -</a:t>
            </a:r>
            <a:r>
              <a:rPr lang="en-US" altLang="en-US" dirty="0"/>
              <a:t> To keep track of which users use how much and what kinds of computer resources</a:t>
            </a:r>
          </a:p>
          <a:p>
            <a:pPr lvl="1">
              <a:lnSpc>
                <a:spcPct val="90000"/>
              </a:lnSpc>
            </a:pPr>
            <a:r>
              <a:rPr lang="en-US" altLang="en-US" b="1" dirty="0"/>
              <a:t>Protection and security</a:t>
            </a:r>
          </a:p>
          <a:p>
            <a:pPr lvl="2"/>
            <a:r>
              <a:rPr lang="en-US" altLang="en-US" b="1" dirty="0"/>
              <a:t>Protection</a:t>
            </a:r>
            <a:r>
              <a:rPr lang="en-US" altLang="en-US" dirty="0"/>
              <a:t> involves ensuring that all access to system resources is controlled</a:t>
            </a:r>
          </a:p>
          <a:p>
            <a:pPr lvl="2">
              <a:lnSpc>
                <a:spcPct val="90000"/>
              </a:lnSpc>
            </a:pPr>
            <a:r>
              <a:rPr lang="en-US" altLang="en-US" b="1" dirty="0"/>
              <a:t>Security</a:t>
            </a:r>
            <a:r>
              <a:rPr lang="en-US" altLang="en-US" dirty="0"/>
              <a:t> of the system from outsiders requires user authentication, extends to defending external I/O devices from invalid access attempts</a:t>
            </a:r>
          </a:p>
        </p:txBody>
      </p:sp>
      <p:sp>
        <p:nvSpPr>
          <p:cNvPr id="4" name="Date Placeholder 3">
            <a:extLst>
              <a:ext uri="{FF2B5EF4-FFF2-40B4-BE49-F238E27FC236}">
                <a16:creationId xmlns:a16="http://schemas.microsoft.com/office/drawing/2014/main" id="{352D3509-AA5A-3EB9-EFC7-019E194989A8}"/>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758213CE-440E-D465-46E7-EE082132B7C1}"/>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3E23CA0C-AF90-8D07-999B-D65E5FFF45F6}"/>
              </a:ext>
            </a:extLst>
          </p:cNvPr>
          <p:cNvSpPr>
            <a:spLocks noGrp="1"/>
          </p:cNvSpPr>
          <p:nvPr>
            <p:ph type="sldNum" sz="quarter" idx="12"/>
          </p:nvPr>
        </p:nvSpPr>
        <p:spPr/>
        <p:txBody>
          <a:bodyPr/>
          <a:lstStyle/>
          <a:p>
            <a:fld id="{08112426-A8BD-49BC-9277-32B42780BA1E}" type="slidenum">
              <a:rPr lang="en-US" smtClean="0"/>
              <a:t>6</a:t>
            </a:fld>
            <a:endParaRPr lang="en-US"/>
          </a:p>
        </p:txBody>
      </p:sp>
    </p:spTree>
    <p:extLst>
      <p:ext uri="{BB962C8B-B14F-4D97-AF65-F5344CB8AC3E}">
        <p14:creationId xmlns:p14="http://schemas.microsoft.com/office/powerpoint/2010/main" val="821471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FEB65-1225-A9A6-9C87-6DA4DC550ADA}"/>
              </a:ext>
            </a:extLst>
          </p:cNvPr>
          <p:cNvSpPr>
            <a:spLocks noGrp="1"/>
          </p:cNvSpPr>
          <p:nvPr>
            <p:ph type="title"/>
          </p:nvPr>
        </p:nvSpPr>
        <p:spPr/>
        <p:txBody>
          <a:bodyPr/>
          <a:lstStyle/>
          <a:p>
            <a:r>
              <a:rPr lang="en-US" dirty="0"/>
              <a:t>User and Operating System Interface</a:t>
            </a:r>
          </a:p>
        </p:txBody>
      </p:sp>
      <p:sp>
        <p:nvSpPr>
          <p:cNvPr id="3" name="Content Placeholder 2">
            <a:extLst>
              <a:ext uri="{FF2B5EF4-FFF2-40B4-BE49-F238E27FC236}">
                <a16:creationId xmlns:a16="http://schemas.microsoft.com/office/drawing/2014/main" id="{3003801E-DBB7-0CA1-8CC1-3FAB256ADC2B}"/>
              </a:ext>
            </a:extLst>
          </p:cNvPr>
          <p:cNvSpPr>
            <a:spLocks noGrp="1"/>
          </p:cNvSpPr>
          <p:nvPr>
            <p:ph idx="1"/>
          </p:nvPr>
        </p:nvSpPr>
        <p:spPr/>
        <p:txBody>
          <a:bodyPr/>
          <a:lstStyle/>
          <a:p>
            <a:r>
              <a:rPr lang="en-US" altLang="en-US" sz="3600" dirty="0"/>
              <a:t>Three fundamental approaches:</a:t>
            </a:r>
          </a:p>
          <a:p>
            <a:pPr lvl="1"/>
            <a:r>
              <a:rPr lang="en-US" altLang="en-US" sz="3200" dirty="0"/>
              <a:t>Command-line interface or command interpreters</a:t>
            </a:r>
          </a:p>
          <a:p>
            <a:pPr lvl="1"/>
            <a:r>
              <a:rPr lang="en-US" altLang="en-US" sz="3200" dirty="0"/>
              <a:t>Graphical User Interface</a:t>
            </a:r>
          </a:p>
          <a:p>
            <a:pPr lvl="1"/>
            <a:r>
              <a:rPr lang="en-US" altLang="en-US" sz="3200" dirty="0"/>
              <a:t>Touch-Screen Interface</a:t>
            </a:r>
          </a:p>
          <a:p>
            <a:endParaRPr lang="en-US" dirty="0"/>
          </a:p>
        </p:txBody>
      </p:sp>
      <p:sp>
        <p:nvSpPr>
          <p:cNvPr id="4" name="Date Placeholder 3">
            <a:extLst>
              <a:ext uri="{FF2B5EF4-FFF2-40B4-BE49-F238E27FC236}">
                <a16:creationId xmlns:a16="http://schemas.microsoft.com/office/drawing/2014/main" id="{E51B7E60-1455-057C-2F38-0F1BF4DCB298}"/>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8186CBD1-2FB2-2C9D-48A7-65F32E12402F}"/>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51B23FB2-6E52-FF12-ADD7-BFB2CC5D1EFA}"/>
              </a:ext>
            </a:extLst>
          </p:cNvPr>
          <p:cNvSpPr>
            <a:spLocks noGrp="1"/>
          </p:cNvSpPr>
          <p:nvPr>
            <p:ph type="sldNum" sz="quarter" idx="12"/>
          </p:nvPr>
        </p:nvSpPr>
        <p:spPr/>
        <p:txBody>
          <a:bodyPr/>
          <a:lstStyle/>
          <a:p>
            <a:fld id="{08112426-A8BD-49BC-9277-32B42780BA1E}" type="slidenum">
              <a:rPr lang="en-US" smtClean="0"/>
              <a:t>7</a:t>
            </a:fld>
            <a:endParaRPr lang="en-US"/>
          </a:p>
        </p:txBody>
      </p:sp>
    </p:spTree>
    <p:extLst>
      <p:ext uri="{BB962C8B-B14F-4D97-AF65-F5344CB8AC3E}">
        <p14:creationId xmlns:p14="http://schemas.microsoft.com/office/powerpoint/2010/main" val="128475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5D605-E012-3E98-98DF-2896AE9AE899}"/>
              </a:ext>
            </a:extLst>
          </p:cNvPr>
          <p:cNvSpPr>
            <a:spLocks noGrp="1"/>
          </p:cNvSpPr>
          <p:nvPr>
            <p:ph type="title"/>
          </p:nvPr>
        </p:nvSpPr>
        <p:spPr/>
        <p:txBody>
          <a:bodyPr/>
          <a:lstStyle/>
          <a:p>
            <a:r>
              <a:rPr lang="en-US" dirty="0"/>
              <a:t>Command Line Interpreter</a:t>
            </a:r>
          </a:p>
        </p:txBody>
      </p:sp>
      <p:sp>
        <p:nvSpPr>
          <p:cNvPr id="4" name="Date Placeholder 3">
            <a:extLst>
              <a:ext uri="{FF2B5EF4-FFF2-40B4-BE49-F238E27FC236}">
                <a16:creationId xmlns:a16="http://schemas.microsoft.com/office/drawing/2014/main" id="{A398B452-FC59-CDAC-3731-9C673B462316}"/>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5C0F2FA9-8CF4-21A2-5FBF-3FF2CECA49C8}"/>
              </a:ext>
            </a:extLst>
          </p:cNvPr>
          <p:cNvSpPr>
            <a:spLocks noGrp="1"/>
          </p:cNvSpPr>
          <p:nvPr>
            <p:ph type="ftr" sz="quarter" idx="11"/>
          </p:nvPr>
        </p:nvSpPr>
        <p:spPr/>
        <p:txBody>
          <a:bodyPr/>
          <a:lstStyle/>
          <a:p>
            <a:r>
              <a:rPr lang="en-US" dirty="0"/>
              <a:t>CSCE 5640 - OS Structures</a:t>
            </a:r>
          </a:p>
        </p:txBody>
      </p:sp>
      <p:sp>
        <p:nvSpPr>
          <p:cNvPr id="6" name="Slide Number Placeholder 5">
            <a:extLst>
              <a:ext uri="{FF2B5EF4-FFF2-40B4-BE49-F238E27FC236}">
                <a16:creationId xmlns:a16="http://schemas.microsoft.com/office/drawing/2014/main" id="{10409943-4E0E-FBEE-42F6-3782FA49AE66}"/>
              </a:ext>
            </a:extLst>
          </p:cNvPr>
          <p:cNvSpPr>
            <a:spLocks noGrp="1"/>
          </p:cNvSpPr>
          <p:nvPr>
            <p:ph type="sldNum" sz="quarter" idx="12"/>
          </p:nvPr>
        </p:nvSpPr>
        <p:spPr/>
        <p:txBody>
          <a:bodyPr/>
          <a:lstStyle/>
          <a:p>
            <a:fld id="{08112426-A8BD-49BC-9277-32B42780BA1E}" type="slidenum">
              <a:rPr lang="en-US" smtClean="0"/>
              <a:t>8</a:t>
            </a:fld>
            <a:endParaRPr lang="en-US"/>
          </a:p>
        </p:txBody>
      </p:sp>
      <p:pic>
        <p:nvPicPr>
          <p:cNvPr id="7" name="Picture 2">
            <a:extLst>
              <a:ext uri="{FF2B5EF4-FFF2-40B4-BE49-F238E27FC236}">
                <a16:creationId xmlns:a16="http://schemas.microsoft.com/office/drawing/2014/main" id="{69299B63-942F-83D9-3B67-75E98F02EA5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00" y="1914999"/>
            <a:ext cx="5470797" cy="378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a:extLst>
              <a:ext uri="{FF2B5EF4-FFF2-40B4-BE49-F238E27FC236}">
                <a16:creationId xmlns:a16="http://schemas.microsoft.com/office/drawing/2014/main" id="{E3EB7680-D607-4941-D4C3-4B79022DA028}"/>
              </a:ext>
            </a:extLst>
          </p:cNvPr>
          <p:cNvSpPr txBox="1">
            <a:spLocks/>
          </p:cNvSpPr>
          <p:nvPr/>
        </p:nvSpPr>
        <p:spPr>
          <a:xfrm>
            <a:off x="838200" y="1825625"/>
            <a:ext cx="4940300" cy="453072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CLI allows direct command entry</a:t>
            </a:r>
          </a:p>
          <a:p>
            <a:r>
              <a:rPr lang="en-US" altLang="en-US" dirty="0"/>
              <a:t>Sometimes multiple flavors implemented – </a:t>
            </a:r>
            <a:r>
              <a:rPr lang="en-US" altLang="en-US" b="1" dirty="0">
                <a:solidFill>
                  <a:schemeClr val="accent6">
                    <a:lumMod val="75000"/>
                  </a:schemeClr>
                </a:solidFill>
                <a:latin typeface="+mj-lt"/>
              </a:rPr>
              <a:t>shells</a:t>
            </a:r>
          </a:p>
          <a:p>
            <a:pPr lvl="1"/>
            <a:r>
              <a:rPr lang="en-US" altLang="en-US" b="1" dirty="0">
                <a:latin typeface="+mj-lt"/>
              </a:rPr>
              <a:t>C shell, </a:t>
            </a:r>
            <a:r>
              <a:rPr lang="en-US" altLang="en-US" b="1" dirty="0" err="1">
                <a:latin typeface="+mj-lt"/>
              </a:rPr>
              <a:t>Bourne</a:t>
            </a:r>
            <a:r>
              <a:rPr lang="en-US" altLang="en-US" b="1" dirty="0">
                <a:latin typeface="+mj-lt"/>
              </a:rPr>
              <a:t>-Again shell, Korn shell</a:t>
            </a:r>
          </a:p>
          <a:p>
            <a:r>
              <a:rPr lang="en-US" altLang="en-US" dirty="0"/>
              <a:t>Primarily fetches a command from user and executes it</a:t>
            </a:r>
          </a:p>
          <a:p>
            <a:endParaRPr lang="en-US" altLang="en-US" dirty="0"/>
          </a:p>
          <a:p>
            <a:r>
              <a:rPr lang="en-US" altLang="en-US" dirty="0"/>
              <a:t>Two approaches of implementation:</a:t>
            </a:r>
          </a:p>
          <a:p>
            <a:pPr lvl="1"/>
            <a:r>
              <a:rPr lang="en-US" altLang="en-US" dirty="0"/>
              <a:t>Commands built-in, i.e., implement commands itself in the  CLI</a:t>
            </a:r>
          </a:p>
          <a:p>
            <a:pPr lvl="1"/>
            <a:r>
              <a:rPr lang="en-US" altLang="en-US" dirty="0"/>
              <a:t>Just names of programs (loading programs) - adding new features doesn’</a:t>
            </a:r>
            <a:r>
              <a:rPr lang="en-US" altLang="ja-JP" dirty="0"/>
              <a:t>t require shell modification</a:t>
            </a:r>
            <a:endParaRPr lang="en-US" altLang="en-US" dirty="0"/>
          </a:p>
          <a:p>
            <a:endParaRPr lang="en-US" dirty="0"/>
          </a:p>
        </p:txBody>
      </p:sp>
      <p:sp>
        <p:nvSpPr>
          <p:cNvPr id="9" name="TextBox 8">
            <a:extLst>
              <a:ext uri="{FF2B5EF4-FFF2-40B4-BE49-F238E27FC236}">
                <a16:creationId xmlns:a16="http://schemas.microsoft.com/office/drawing/2014/main" id="{3B9BD02E-F558-ADFB-F207-DCA83BA6AC23}"/>
              </a:ext>
            </a:extLst>
          </p:cNvPr>
          <p:cNvSpPr txBox="1"/>
          <p:nvPr/>
        </p:nvSpPr>
        <p:spPr>
          <a:xfrm>
            <a:off x="6437085" y="5842515"/>
            <a:ext cx="4787016" cy="369332"/>
          </a:xfrm>
          <a:prstGeom prst="rect">
            <a:avLst/>
          </a:prstGeom>
          <a:noFill/>
        </p:spPr>
        <p:txBody>
          <a:bodyPr wrap="none" rtlCol="0">
            <a:spAutoFit/>
          </a:bodyPr>
          <a:lstStyle/>
          <a:p>
            <a:r>
              <a:rPr lang="en-US" b="1" dirty="0" err="1"/>
              <a:t>Bourne</a:t>
            </a:r>
            <a:r>
              <a:rPr lang="en-US" b="1" dirty="0"/>
              <a:t>-Again Shell (bash) Command Interpreter</a:t>
            </a:r>
          </a:p>
        </p:txBody>
      </p:sp>
    </p:spTree>
    <p:extLst>
      <p:ext uri="{BB962C8B-B14F-4D97-AF65-F5344CB8AC3E}">
        <p14:creationId xmlns:p14="http://schemas.microsoft.com/office/powerpoint/2010/main" val="1348453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3D24-F6AF-7995-1E9B-0663F498CA33}"/>
              </a:ext>
            </a:extLst>
          </p:cNvPr>
          <p:cNvSpPr>
            <a:spLocks noGrp="1"/>
          </p:cNvSpPr>
          <p:nvPr>
            <p:ph type="title"/>
          </p:nvPr>
        </p:nvSpPr>
        <p:spPr/>
        <p:txBody>
          <a:bodyPr/>
          <a:lstStyle/>
          <a:p>
            <a:r>
              <a:rPr lang="en-US" altLang="en-US" sz="4400" dirty="0"/>
              <a:t>User Operating System Interface - GUI</a:t>
            </a:r>
            <a:endParaRPr lang="en-US" dirty="0"/>
          </a:p>
        </p:txBody>
      </p:sp>
      <p:sp>
        <p:nvSpPr>
          <p:cNvPr id="3" name="Content Placeholder 2">
            <a:extLst>
              <a:ext uri="{FF2B5EF4-FFF2-40B4-BE49-F238E27FC236}">
                <a16:creationId xmlns:a16="http://schemas.microsoft.com/office/drawing/2014/main" id="{F6A3321B-B084-5A20-D63C-1D8FA551F3E0}"/>
              </a:ext>
            </a:extLst>
          </p:cNvPr>
          <p:cNvSpPr>
            <a:spLocks noGrp="1"/>
          </p:cNvSpPr>
          <p:nvPr>
            <p:ph idx="1"/>
          </p:nvPr>
        </p:nvSpPr>
        <p:spPr/>
        <p:txBody>
          <a:bodyPr>
            <a:normAutofit fontScale="92500" lnSpcReduction="10000"/>
          </a:bodyPr>
          <a:lstStyle/>
          <a:p>
            <a:r>
              <a:rPr lang="en-US" altLang="en-US" dirty="0"/>
              <a:t>User-friendly </a:t>
            </a:r>
            <a:r>
              <a:rPr lang="en-US" altLang="en-US" b="1" dirty="0">
                <a:solidFill>
                  <a:schemeClr val="accent6">
                    <a:lumMod val="75000"/>
                  </a:schemeClr>
                </a:solidFill>
                <a:latin typeface="+mj-lt"/>
              </a:rPr>
              <a:t>desktop</a:t>
            </a:r>
            <a:r>
              <a:rPr lang="en-US" altLang="en-US" dirty="0"/>
              <a:t> metaphor interface</a:t>
            </a:r>
          </a:p>
          <a:p>
            <a:pPr lvl="1"/>
            <a:r>
              <a:rPr lang="en-US" altLang="en-US" dirty="0"/>
              <a:t>Usually mouse, keyboard, and monitor</a:t>
            </a:r>
          </a:p>
          <a:p>
            <a:pPr lvl="1"/>
            <a:r>
              <a:rPr lang="en-US" altLang="en-US" b="1" dirty="0">
                <a:solidFill>
                  <a:schemeClr val="accent6">
                    <a:lumMod val="75000"/>
                  </a:schemeClr>
                </a:solidFill>
                <a:latin typeface="+mj-lt"/>
              </a:rPr>
              <a:t>Icons</a:t>
            </a:r>
            <a:r>
              <a:rPr lang="en-US" altLang="en-US" dirty="0"/>
              <a:t> represent files, programs, actions, </a:t>
            </a:r>
            <a:r>
              <a:rPr lang="en-US" altLang="en-US" dirty="0" err="1"/>
              <a:t>etc</a:t>
            </a:r>
            <a:endParaRPr lang="en-US" altLang="en-US" dirty="0"/>
          </a:p>
          <a:p>
            <a:pPr lvl="1"/>
            <a:r>
              <a:rPr lang="en-US" altLang="en-US" dirty="0"/>
              <a:t>Various mouse buttons over objects in the interface cause various actions (provide information, show menus, execute function, open directory - </a:t>
            </a:r>
            <a:r>
              <a:rPr lang="en-US" altLang="en-US" b="1" dirty="0">
                <a:solidFill>
                  <a:schemeClr val="accent6">
                    <a:lumMod val="75000"/>
                  </a:schemeClr>
                </a:solidFill>
                <a:latin typeface="+mj-lt"/>
              </a:rPr>
              <a:t>folder</a:t>
            </a:r>
            <a:r>
              <a:rPr lang="en-US" altLang="en-US" dirty="0"/>
              <a:t>)</a:t>
            </a:r>
          </a:p>
          <a:p>
            <a:pPr lvl="1"/>
            <a:r>
              <a:rPr lang="en-US" altLang="en-US" dirty="0"/>
              <a:t>Invented at Xerox PARC – early 1970s</a:t>
            </a:r>
          </a:p>
          <a:p>
            <a:endParaRPr lang="en-US" altLang="en-US" dirty="0"/>
          </a:p>
          <a:p>
            <a:r>
              <a:rPr lang="en-US" altLang="en-US" dirty="0"/>
              <a:t>Many systems now include both CLI and GUI interfaces</a:t>
            </a:r>
          </a:p>
          <a:p>
            <a:pPr lvl="1"/>
            <a:r>
              <a:rPr lang="en-US" altLang="en-US" dirty="0"/>
              <a:t>Microsoft Windows is GUI with CLI </a:t>
            </a:r>
            <a:r>
              <a:rPr lang="en-US" altLang="ja-JP" dirty="0"/>
              <a:t>"command" shell</a:t>
            </a:r>
          </a:p>
          <a:p>
            <a:pPr lvl="1"/>
            <a:r>
              <a:rPr lang="en-US" altLang="en-US" dirty="0"/>
              <a:t>Apple Mac OS X is </a:t>
            </a:r>
            <a:r>
              <a:rPr lang="en-US" altLang="ja-JP" dirty="0"/>
              <a:t>"Aqua" GUI interface with UNIX kernel underneath and shells available</a:t>
            </a:r>
          </a:p>
          <a:p>
            <a:pPr lvl="1"/>
            <a:r>
              <a:rPr lang="en-US" altLang="en-US" dirty="0"/>
              <a:t>Unix and Linux have CLI with optional GUI interfaces (KDE, GNOME)</a:t>
            </a:r>
          </a:p>
          <a:p>
            <a:pPr lvl="1"/>
            <a:endParaRPr lang="en-US" altLang="en-US" dirty="0"/>
          </a:p>
          <a:p>
            <a:endParaRPr lang="en-US" dirty="0"/>
          </a:p>
        </p:txBody>
      </p:sp>
      <p:sp>
        <p:nvSpPr>
          <p:cNvPr id="4" name="Date Placeholder 3">
            <a:extLst>
              <a:ext uri="{FF2B5EF4-FFF2-40B4-BE49-F238E27FC236}">
                <a16:creationId xmlns:a16="http://schemas.microsoft.com/office/drawing/2014/main" id="{17D8A180-B3D9-E231-F778-E1D9BE99DF38}"/>
              </a:ext>
            </a:extLst>
          </p:cNvPr>
          <p:cNvSpPr>
            <a:spLocks noGrp="1"/>
          </p:cNvSpPr>
          <p:nvPr>
            <p:ph type="dt" sz="half" idx="10"/>
          </p:nvPr>
        </p:nvSpPr>
        <p:spPr/>
        <p:txBody>
          <a:bodyPr/>
          <a:lstStyle/>
          <a:p>
            <a:fld id="{D8CF8907-0517-414D-9A7D-3A2A118A5DA8}" type="datetime1">
              <a:rPr lang="en-US" smtClean="0"/>
              <a:t>10/3/24</a:t>
            </a:fld>
            <a:endParaRPr lang="en-US"/>
          </a:p>
        </p:txBody>
      </p:sp>
      <p:sp>
        <p:nvSpPr>
          <p:cNvPr id="5" name="Footer Placeholder 4">
            <a:extLst>
              <a:ext uri="{FF2B5EF4-FFF2-40B4-BE49-F238E27FC236}">
                <a16:creationId xmlns:a16="http://schemas.microsoft.com/office/drawing/2014/main" id="{C12B5DAA-37CB-E0BA-9E4D-6D3864EB859F}"/>
              </a:ext>
            </a:extLst>
          </p:cNvPr>
          <p:cNvSpPr>
            <a:spLocks noGrp="1"/>
          </p:cNvSpPr>
          <p:nvPr>
            <p:ph type="ftr" sz="quarter" idx="11"/>
          </p:nvPr>
        </p:nvSpPr>
        <p:spPr/>
        <p:txBody>
          <a:bodyPr/>
          <a:lstStyle/>
          <a:p>
            <a:r>
              <a:rPr lang="en-US"/>
              <a:t>CSCE 5640 - OS Structures</a:t>
            </a:r>
          </a:p>
        </p:txBody>
      </p:sp>
      <p:sp>
        <p:nvSpPr>
          <p:cNvPr id="6" name="Slide Number Placeholder 5">
            <a:extLst>
              <a:ext uri="{FF2B5EF4-FFF2-40B4-BE49-F238E27FC236}">
                <a16:creationId xmlns:a16="http://schemas.microsoft.com/office/drawing/2014/main" id="{A9DE2798-D6AF-C29D-290A-F31FF7DA6452}"/>
              </a:ext>
            </a:extLst>
          </p:cNvPr>
          <p:cNvSpPr>
            <a:spLocks noGrp="1"/>
          </p:cNvSpPr>
          <p:nvPr>
            <p:ph type="sldNum" sz="quarter" idx="12"/>
          </p:nvPr>
        </p:nvSpPr>
        <p:spPr/>
        <p:txBody>
          <a:bodyPr/>
          <a:lstStyle/>
          <a:p>
            <a:fld id="{08112426-A8BD-49BC-9277-32B42780BA1E}" type="slidenum">
              <a:rPr lang="en-US" smtClean="0"/>
              <a:t>9</a:t>
            </a:fld>
            <a:endParaRPr lang="en-US"/>
          </a:p>
        </p:txBody>
      </p:sp>
    </p:spTree>
    <p:extLst>
      <p:ext uri="{BB962C8B-B14F-4D97-AF65-F5344CB8AC3E}">
        <p14:creationId xmlns:p14="http://schemas.microsoft.com/office/powerpoint/2010/main" val="3959553599"/>
      </p:ext>
    </p:extLst>
  </p:cSld>
  <p:clrMapOvr>
    <a:masterClrMapping/>
  </p:clrMapOvr>
</p:sld>
</file>

<file path=ppt/theme/theme1.xml><?xml version="1.0" encoding="utf-8"?>
<a:theme xmlns:a="http://schemas.openxmlformats.org/drawingml/2006/main" name="course-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urse-theme" id="{A2417636-098A-4AE8-8D10-D49F5140B225}" vid="{9A08585D-B688-4883-9D7C-94AA820D6B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course-theme</Template>
  <TotalTime>2586</TotalTime>
  <Words>4838</Words>
  <Application>Microsoft Macintosh PowerPoint</Application>
  <PresentationFormat>Widescreen</PresentationFormat>
  <Paragraphs>659</Paragraphs>
  <Slides>47</Slides>
  <Notes>43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47</vt:i4>
      </vt:variant>
    </vt:vector>
  </HeadingPairs>
  <TitlesOfParts>
    <vt:vector size="62" baseType="lpstr">
      <vt:lpstr>ＭＳ Ｐゴシック</vt:lpstr>
      <vt:lpstr>Arial</vt:lpstr>
      <vt:lpstr>Calibri</vt:lpstr>
      <vt:lpstr>Calibri Light</vt:lpstr>
      <vt:lpstr>CMTT10</vt:lpstr>
      <vt:lpstr>Courier New</vt:lpstr>
      <vt:lpstr>Google Sans</vt:lpstr>
      <vt:lpstr>HelveticaNeueLTStd-Roman</vt:lpstr>
      <vt:lpstr>Monotype Sorts</vt:lpstr>
      <vt:lpstr>PalatinoLTStd-Bold</vt:lpstr>
      <vt:lpstr>PalatinoLTStd-BoldItalic</vt:lpstr>
      <vt:lpstr>PalatinoLTStd-Roman</vt:lpstr>
      <vt:lpstr>Roboto</vt:lpstr>
      <vt:lpstr>Verdana</vt:lpstr>
      <vt:lpstr>course-theme</vt:lpstr>
      <vt:lpstr>CSCE 5640 Operating System Design  Operating System Structures </vt:lpstr>
      <vt:lpstr>Outline</vt:lpstr>
      <vt:lpstr>Operating System Services</vt:lpstr>
      <vt:lpstr>Operating-System Services (contd.)</vt:lpstr>
      <vt:lpstr>A view of Operating System Services</vt:lpstr>
      <vt:lpstr>Operating-System Services (contd.)</vt:lpstr>
      <vt:lpstr>User and Operating System Interface</vt:lpstr>
      <vt:lpstr>Command Line Interpreter</vt:lpstr>
      <vt:lpstr>User Operating System Interface - GUI</vt:lpstr>
      <vt:lpstr>Touch-Screen Interface</vt:lpstr>
      <vt:lpstr>System Calls</vt:lpstr>
      <vt:lpstr>Application Program Interface (API)</vt:lpstr>
      <vt:lpstr>Example of Standard API</vt:lpstr>
      <vt:lpstr>System Call Implementation</vt:lpstr>
      <vt:lpstr>API – System Call – OS Relationship</vt:lpstr>
      <vt:lpstr>Types of System Calls</vt:lpstr>
      <vt:lpstr>Types of System Calls (Cont.)</vt:lpstr>
      <vt:lpstr>Types of System Calls (Cont.)</vt:lpstr>
      <vt:lpstr>Types of System Calls (Cont.)</vt:lpstr>
      <vt:lpstr>Examples of Windows and Unix System Calls</vt:lpstr>
      <vt:lpstr>Standard C Library Example</vt:lpstr>
      <vt:lpstr>System Services</vt:lpstr>
      <vt:lpstr>System Services (Cont.)</vt:lpstr>
      <vt:lpstr>System Services (Cont.)</vt:lpstr>
      <vt:lpstr>System Services (Cont.)</vt:lpstr>
      <vt:lpstr>Linkers and Loaders</vt:lpstr>
      <vt:lpstr>The Role of the Linker and Loader</vt:lpstr>
      <vt:lpstr>Why Applications are OS Specific</vt:lpstr>
      <vt:lpstr>OS Design and Implementation</vt:lpstr>
      <vt:lpstr>Policy and Mechanism</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The Structure of Darwin</vt:lpstr>
      <vt:lpstr>Android</vt:lpstr>
      <vt:lpstr>Android Architecture</vt:lpstr>
      <vt:lpstr>Building and Booting an Operating System</vt:lpstr>
      <vt:lpstr>Building and Booting Linux</vt:lpstr>
      <vt:lpstr>System Boot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CSCE 5640 Operating System Design  Operating-System Structures </dc:title>
  <dc:creator>Amar Maharjan</dc:creator>
  <cp:lastModifiedBy>Zalavadia, Kishan Kumar</cp:lastModifiedBy>
  <cp:revision>130</cp:revision>
  <dcterms:created xsi:type="dcterms:W3CDTF">2022-09-09T23:51:33Z</dcterms:created>
  <dcterms:modified xsi:type="dcterms:W3CDTF">2024-10-03T20:22:25Z</dcterms:modified>
</cp:coreProperties>
</file>